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02" r:id="rId2"/>
    <p:sldId id="303" r:id="rId3"/>
    <p:sldId id="304" r:id="rId4"/>
    <p:sldId id="305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299" r:id="rId35"/>
    <p:sldId id="301" r:id="rId36"/>
    <p:sldId id="337" r:id="rId37"/>
    <p:sldId id="338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8" userDrawn="1">
          <p15:clr>
            <a:srgbClr val="A4A3A4"/>
          </p15:clr>
        </p15:guide>
        <p15:guide id="4" pos="7152" userDrawn="1">
          <p15:clr>
            <a:srgbClr val="A4A3A4"/>
          </p15:clr>
        </p15:guide>
        <p15:guide id="5" orient="horz" pos="4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2EFE"/>
    <a:srgbClr val="7257FE"/>
    <a:srgbClr val="384456"/>
    <a:srgbClr val="425166"/>
    <a:srgbClr val="FFFFFF"/>
    <a:srgbClr val="3C4A5E"/>
    <a:srgbClr val="B88B6A"/>
    <a:srgbClr val="61B5FF"/>
    <a:srgbClr val="E9F1FD"/>
    <a:srgbClr val="1DC2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388" y="258"/>
      </p:cViewPr>
      <p:guideLst>
        <p:guide orient="horz" pos="3840"/>
        <p:guide pos="3840"/>
        <p:guide pos="528"/>
        <p:guide pos="7152"/>
        <p:guide orient="horz" pos="4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1998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mer Corporán Aquino" userId="de6f4fa9-a75b-45f3-8332-bfa1c89d63b5" providerId="ADAL" clId="{38F1D2EA-7224-4402-A457-EB8F474DC86B}"/>
    <pc:docChg chg="undo custSel modSld">
      <pc:chgData name="Romer Corporán Aquino" userId="de6f4fa9-a75b-45f3-8332-bfa1c89d63b5" providerId="ADAL" clId="{38F1D2EA-7224-4402-A457-EB8F474DC86B}" dt="2025-08-28T22:11:36.370" v="15" actId="1440"/>
      <pc:docMkLst>
        <pc:docMk/>
      </pc:docMkLst>
      <pc:sldChg chg="addSp delSp modSp mod">
        <pc:chgData name="Romer Corporán Aquino" userId="de6f4fa9-a75b-45f3-8332-bfa1c89d63b5" providerId="ADAL" clId="{38F1D2EA-7224-4402-A457-EB8F474DC86B}" dt="2025-08-28T22:11:36.370" v="15" actId="1440"/>
        <pc:sldMkLst>
          <pc:docMk/>
          <pc:sldMk cId="870232521" sldId="302"/>
        </pc:sldMkLst>
        <pc:spChg chg="add del mod">
          <ac:chgData name="Romer Corporán Aquino" userId="de6f4fa9-a75b-45f3-8332-bfa1c89d63b5" providerId="ADAL" clId="{38F1D2EA-7224-4402-A457-EB8F474DC86B}" dt="2025-08-28T22:11:34.232" v="9" actId="21"/>
          <ac:spMkLst>
            <pc:docMk/>
            <pc:sldMk cId="870232521" sldId="302"/>
            <ac:spMk id="3" creationId="{9425BD6D-E8B6-710F-CF55-B561CDE7E819}"/>
          </ac:spMkLst>
        </pc:spChg>
        <pc:picChg chg="add del mod modCrop">
          <ac:chgData name="Romer Corporán Aquino" userId="de6f4fa9-a75b-45f3-8332-bfa1c89d63b5" providerId="ADAL" clId="{38F1D2EA-7224-4402-A457-EB8F474DC86B}" dt="2025-08-28T22:11:36.370" v="15" actId="1440"/>
          <ac:picMkLst>
            <pc:docMk/>
            <pc:sldMk cId="870232521" sldId="302"/>
            <ac:picMk id="11" creationId="{84F25DD5-FFBC-3BE5-0F25-71F0BC7C9182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D" sz="1600" b="1" i="0" baseline="0" dirty="0">
                <a:effectLst/>
              </a:rPr>
              <a:t>Design Course Overview</a:t>
            </a:r>
            <a:endParaRPr lang="en-ID" sz="11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  <a:endParaRPr lang="en-ID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User Research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1st Month</c:v>
                </c:pt>
                <c:pt idx="1">
                  <c:v>2nd Month</c:v>
                </c:pt>
                <c:pt idx="2">
                  <c:v>3rd Month</c:v>
                </c:pt>
                <c:pt idx="3">
                  <c:v>4th Month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9A-4A5A-843D-62B14F6C6C3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User Experience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1st Month</c:v>
                </c:pt>
                <c:pt idx="1">
                  <c:v>2nd Month</c:v>
                </c:pt>
                <c:pt idx="2">
                  <c:v>3rd Month</c:v>
                </c:pt>
                <c:pt idx="3">
                  <c:v>4th Month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6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9A-4A5A-843D-62B14F6C6C3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Interface Design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1st Month</c:v>
                </c:pt>
                <c:pt idx="1">
                  <c:v>2nd Month</c:v>
                </c:pt>
                <c:pt idx="2">
                  <c:v>3rd Month</c:v>
                </c:pt>
                <c:pt idx="3">
                  <c:v>4th Month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69A-4A5A-843D-62B14F6C6C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29057376"/>
        <c:axId val="1929060288"/>
      </c:barChart>
      <c:catAx>
        <c:axId val="192905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9060288"/>
        <c:crosses val="autoZero"/>
        <c:auto val="1"/>
        <c:lblAlgn val="ctr"/>
        <c:lblOffset val="100"/>
        <c:noMultiLvlLbl val="0"/>
      </c:catAx>
      <c:valAx>
        <c:axId val="19290602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929057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>
          <a:solidFill>
            <a:schemeClr val="tx1">
              <a:lumMod val="85000"/>
              <a:lumOff val="15000"/>
            </a:schemeClr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990553306342781E-2"/>
          <c:y val="3.2605043934725547E-2"/>
          <c:w val="0.94601889338731449"/>
          <c:h val="0.8618781185657267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User Research</c:v>
                </c:pt>
              </c:strCache>
            </c:strRef>
          </c:tx>
          <c:spPr>
            <a:ln w="412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1st Month</c:v>
                </c:pt>
                <c:pt idx="1">
                  <c:v>2nd Month</c:v>
                </c:pt>
                <c:pt idx="2">
                  <c:v>3rd Month</c:v>
                </c:pt>
                <c:pt idx="3">
                  <c:v>4th Month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C2E8-43E6-9FDD-1EEDF9F778D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User Experience</c:v>
                </c:pt>
              </c:strCache>
            </c:strRef>
          </c:tx>
          <c:spPr>
            <a:ln w="412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1st Month</c:v>
                </c:pt>
                <c:pt idx="1">
                  <c:v>2nd Month</c:v>
                </c:pt>
                <c:pt idx="2">
                  <c:v>3rd Month</c:v>
                </c:pt>
                <c:pt idx="3">
                  <c:v>4th Month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6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C2E8-43E6-9FDD-1EEDF9F778D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Interface Design</c:v>
                </c:pt>
              </c:strCache>
            </c:strRef>
          </c:tx>
          <c:spPr>
            <a:ln w="412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1st Month</c:v>
                </c:pt>
                <c:pt idx="1">
                  <c:v>2nd Month</c:v>
                </c:pt>
                <c:pt idx="2">
                  <c:v>3rd Month</c:v>
                </c:pt>
                <c:pt idx="3">
                  <c:v>4th Month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C2E8-43E6-9FDD-1EEDF9F778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61853584"/>
        <c:axId val="1961863984"/>
      </c:lineChart>
      <c:catAx>
        <c:axId val="1961853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61863984"/>
        <c:crosses val="autoZero"/>
        <c:auto val="1"/>
        <c:lblAlgn val="ctr"/>
        <c:lblOffset val="100"/>
        <c:noMultiLvlLbl val="0"/>
      </c:catAx>
      <c:valAx>
        <c:axId val="1961863984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961853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>
              <a:lumMod val="85000"/>
              <a:lumOff val="15000"/>
            </a:schemeClr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16A98D-2FA0-4B6A-9760-23E0F0A74C92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2B18A-5B69-4312-BC54-056132E25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51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E93DCBC1-6777-4DBD-9915-365F97165B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65550" y="0"/>
            <a:ext cx="8426450" cy="6858000"/>
          </a:xfrm>
          <a:custGeom>
            <a:avLst/>
            <a:gdLst>
              <a:gd name="connsiteX0" fmla="*/ 0 w 8426450"/>
              <a:gd name="connsiteY0" fmla="*/ 0 h 6858000"/>
              <a:gd name="connsiteX1" fmla="*/ 8426450 w 8426450"/>
              <a:gd name="connsiteY1" fmla="*/ 0 h 6858000"/>
              <a:gd name="connsiteX2" fmla="*/ 8426450 w 8426450"/>
              <a:gd name="connsiteY2" fmla="*/ 6858000 h 6858000"/>
              <a:gd name="connsiteX3" fmla="*/ 1462052 w 8426450"/>
              <a:gd name="connsiteY3" fmla="*/ 6858000 h 6858000"/>
              <a:gd name="connsiteX4" fmla="*/ 3785475 w 8426450"/>
              <a:gd name="connsiteY4" fmla="*/ 2990275 h 6858000"/>
              <a:gd name="connsiteX5" fmla="*/ 3042937 w 8426450"/>
              <a:gd name="connsiteY5" fmla="*/ 13420 h 6858000"/>
              <a:gd name="connsiteX6" fmla="*/ 3020599 w 8426450"/>
              <a:gd name="connsiteY6" fmla="*/ 1 h 6858000"/>
              <a:gd name="connsiteX7" fmla="*/ 0 w 8426450"/>
              <a:gd name="connsiteY7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26450" h="6858000">
                <a:moveTo>
                  <a:pt x="0" y="0"/>
                </a:moveTo>
                <a:lnTo>
                  <a:pt x="8426450" y="0"/>
                </a:lnTo>
                <a:lnTo>
                  <a:pt x="8426450" y="6858000"/>
                </a:lnTo>
                <a:lnTo>
                  <a:pt x="1462052" y="6858000"/>
                </a:lnTo>
                <a:lnTo>
                  <a:pt x="3785475" y="2990275"/>
                </a:lnTo>
                <a:cubicBezTo>
                  <a:pt x="4402465" y="1963193"/>
                  <a:pt x="4070019" y="630410"/>
                  <a:pt x="3042937" y="13420"/>
                </a:cubicBezTo>
                <a:lnTo>
                  <a:pt x="3020599" y="1"/>
                </a:lnTo>
                <a:lnTo>
                  <a:pt x="0" y="1"/>
                </a:ln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E6B0E62-3A8D-45F4-A3E5-80CB28DA9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2457"/>
            <a:ext cx="10515600" cy="523220"/>
          </a:xfrm>
        </p:spPr>
        <p:txBody>
          <a:bodyPr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7AD9128-739A-421B-81F9-76C89ED12F12}"/>
              </a:ext>
            </a:extLst>
          </p:cNvPr>
          <p:cNvSpPr/>
          <p:nvPr userDrawn="1"/>
        </p:nvSpPr>
        <p:spPr>
          <a:xfrm rot="1859647">
            <a:off x="-1185923" y="-1601662"/>
            <a:ext cx="8012733" cy="9373343"/>
          </a:xfrm>
          <a:custGeom>
            <a:avLst/>
            <a:gdLst>
              <a:gd name="connsiteX0" fmla="*/ 0 w 8012733"/>
              <a:gd name="connsiteY0" fmla="*/ 3494528 h 9373343"/>
              <a:gd name="connsiteX1" fmla="*/ 5817224 w 8012733"/>
              <a:gd name="connsiteY1" fmla="*/ 0 h 9373343"/>
              <a:gd name="connsiteX2" fmla="*/ 5843283 w 8012733"/>
              <a:gd name="connsiteY2" fmla="*/ 0 h 9373343"/>
              <a:gd name="connsiteX3" fmla="*/ 8012733 w 8012733"/>
              <a:gd name="connsiteY3" fmla="*/ 2169450 h 9373343"/>
              <a:gd name="connsiteX4" fmla="*/ 8012733 w 8012733"/>
              <a:gd name="connsiteY4" fmla="*/ 6681389 h 9373343"/>
              <a:gd name="connsiteX5" fmla="*/ 3531527 w 8012733"/>
              <a:gd name="connsiteY5" fmla="*/ 9373343 h 937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12733" h="9373343">
                <a:moveTo>
                  <a:pt x="0" y="3494528"/>
                </a:moveTo>
                <a:lnTo>
                  <a:pt x="5817224" y="0"/>
                </a:lnTo>
                <a:lnTo>
                  <a:pt x="5843283" y="0"/>
                </a:lnTo>
                <a:cubicBezTo>
                  <a:pt x="7041437" y="0"/>
                  <a:pt x="8012733" y="971296"/>
                  <a:pt x="8012733" y="2169450"/>
                </a:cubicBezTo>
                <a:lnTo>
                  <a:pt x="8012733" y="6681389"/>
                </a:lnTo>
                <a:lnTo>
                  <a:pt x="3531527" y="9373343"/>
                </a:ln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5ABB8ADF-851C-45D6-84F6-EFEE385303A4}"/>
              </a:ext>
            </a:extLst>
          </p:cNvPr>
          <p:cNvSpPr/>
          <p:nvPr userDrawn="1"/>
        </p:nvSpPr>
        <p:spPr>
          <a:xfrm rot="1859647">
            <a:off x="-184006" y="-445418"/>
            <a:ext cx="1905814" cy="2031879"/>
          </a:xfrm>
          <a:custGeom>
            <a:avLst/>
            <a:gdLst>
              <a:gd name="connsiteX0" fmla="*/ 0 w 1905814"/>
              <a:gd name="connsiteY0" fmla="*/ 922822 h 2031879"/>
              <a:gd name="connsiteX1" fmla="*/ 1536191 w 1905814"/>
              <a:gd name="connsiteY1" fmla="*/ 0 h 2031879"/>
              <a:gd name="connsiteX2" fmla="*/ 1554449 w 1905814"/>
              <a:gd name="connsiteY2" fmla="*/ 5668 h 2031879"/>
              <a:gd name="connsiteX3" fmla="*/ 1905814 w 1905814"/>
              <a:gd name="connsiteY3" fmla="*/ 535754 h 2031879"/>
              <a:gd name="connsiteX4" fmla="*/ 1905814 w 1905814"/>
              <a:gd name="connsiteY4" fmla="*/ 1456583 h 2031879"/>
              <a:gd name="connsiteX5" fmla="*/ 1330518 w 1905814"/>
              <a:gd name="connsiteY5" fmla="*/ 2031879 h 2031879"/>
              <a:gd name="connsiteX6" fmla="*/ 666234 w 1905814"/>
              <a:gd name="connsiteY6" fmla="*/ 2031879 h 203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5814" h="2031879">
                <a:moveTo>
                  <a:pt x="0" y="922822"/>
                </a:moveTo>
                <a:lnTo>
                  <a:pt x="1536191" y="0"/>
                </a:lnTo>
                <a:lnTo>
                  <a:pt x="1554449" y="5668"/>
                </a:lnTo>
                <a:cubicBezTo>
                  <a:pt x="1760931" y="93002"/>
                  <a:pt x="1905814" y="297459"/>
                  <a:pt x="1905814" y="535754"/>
                </a:cubicBezTo>
                <a:lnTo>
                  <a:pt x="1905814" y="1456583"/>
                </a:lnTo>
                <a:cubicBezTo>
                  <a:pt x="1905814" y="1774310"/>
                  <a:pt x="1648245" y="2031879"/>
                  <a:pt x="1330518" y="2031879"/>
                </a:cubicBezTo>
                <a:lnTo>
                  <a:pt x="666234" y="203187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ABB6BF1-9839-4AF3-A34E-F018A16356D8}"/>
              </a:ext>
            </a:extLst>
          </p:cNvPr>
          <p:cNvSpPr/>
          <p:nvPr userDrawn="1"/>
        </p:nvSpPr>
        <p:spPr>
          <a:xfrm rot="1859647">
            <a:off x="4103933" y="775624"/>
            <a:ext cx="2071552" cy="36779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1000">
                <a:schemeClr val="bg1">
                  <a:alpha val="0"/>
                </a:schemeClr>
              </a:gs>
              <a:gs pos="100000">
                <a:schemeClr val="bg1">
                  <a:alpha val="1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F5FDB8E-25EC-4DDC-A2F6-A4ABF6C535FE}"/>
              </a:ext>
            </a:extLst>
          </p:cNvPr>
          <p:cNvSpPr/>
          <p:nvPr userDrawn="1"/>
        </p:nvSpPr>
        <p:spPr>
          <a:xfrm rot="1859647">
            <a:off x="4050708" y="1177467"/>
            <a:ext cx="737236" cy="1308922"/>
          </a:xfrm>
          <a:prstGeom prst="roundRect">
            <a:avLst>
              <a:gd name="adj" fmla="val 97247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1B0FFD5-3ED7-4BFD-9D49-DFA1C782E730}"/>
              </a:ext>
            </a:extLst>
          </p:cNvPr>
          <p:cNvSpPr/>
          <p:nvPr userDrawn="1"/>
        </p:nvSpPr>
        <p:spPr>
          <a:xfrm rot="1859647">
            <a:off x="6453860" y="1442502"/>
            <a:ext cx="480829" cy="1148182"/>
          </a:xfrm>
          <a:prstGeom prst="roundRect">
            <a:avLst>
              <a:gd name="adj" fmla="val 149106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E826876-A843-4B95-B5A7-0C6B658B5AB9}"/>
              </a:ext>
            </a:extLst>
          </p:cNvPr>
          <p:cNvSpPr/>
          <p:nvPr/>
        </p:nvSpPr>
        <p:spPr>
          <a:xfrm rot="12600000">
            <a:off x="-161289" y="5167684"/>
            <a:ext cx="1014715" cy="1757864"/>
          </a:xfrm>
          <a:custGeom>
            <a:avLst/>
            <a:gdLst>
              <a:gd name="connsiteX0" fmla="*/ 791026 w 1014715"/>
              <a:gd name="connsiteY0" fmla="*/ 1671215 h 1757864"/>
              <a:gd name="connsiteX1" fmla="*/ 507357 w 1014715"/>
              <a:gd name="connsiteY1" fmla="*/ 1757864 h 1757864"/>
              <a:gd name="connsiteX2" fmla="*/ 507358 w 1014715"/>
              <a:gd name="connsiteY2" fmla="*/ 1757863 h 1757864"/>
              <a:gd name="connsiteX3" fmla="*/ 0 w 1014715"/>
              <a:gd name="connsiteY3" fmla="*/ 1250505 h 1757864"/>
              <a:gd name="connsiteX4" fmla="*/ 0 w 1014715"/>
              <a:gd name="connsiteY4" fmla="*/ 463649 h 1757864"/>
              <a:gd name="connsiteX5" fmla="*/ 39871 w 1014715"/>
              <a:gd name="connsiteY5" fmla="*/ 266162 h 1757864"/>
              <a:gd name="connsiteX6" fmla="*/ 86134 w 1014715"/>
              <a:gd name="connsiteY6" fmla="*/ 180928 h 1757864"/>
              <a:gd name="connsiteX7" fmla="*/ 399510 w 1014715"/>
              <a:gd name="connsiteY7" fmla="*/ 0 h 1757864"/>
              <a:gd name="connsiteX8" fmla="*/ 1014715 w 1014715"/>
              <a:gd name="connsiteY8" fmla="*/ 1065568 h 1757864"/>
              <a:gd name="connsiteX9" fmla="*/ 1014715 w 1014715"/>
              <a:gd name="connsiteY9" fmla="*/ 1250506 h 1757864"/>
              <a:gd name="connsiteX10" fmla="*/ 791026 w 1014715"/>
              <a:gd name="connsiteY10" fmla="*/ 1671215 h 175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14715" h="1757864">
                <a:moveTo>
                  <a:pt x="791026" y="1671215"/>
                </a:moveTo>
                <a:cubicBezTo>
                  <a:pt x="710051" y="1725920"/>
                  <a:pt x="612434" y="1757864"/>
                  <a:pt x="507357" y="1757864"/>
                </a:cubicBezTo>
                <a:lnTo>
                  <a:pt x="507358" y="1757863"/>
                </a:lnTo>
                <a:cubicBezTo>
                  <a:pt x="227152" y="1757863"/>
                  <a:pt x="0" y="1530711"/>
                  <a:pt x="0" y="1250505"/>
                </a:cubicBezTo>
                <a:lnTo>
                  <a:pt x="0" y="463649"/>
                </a:lnTo>
                <a:cubicBezTo>
                  <a:pt x="0" y="393597"/>
                  <a:pt x="14197" y="326862"/>
                  <a:pt x="39871" y="266162"/>
                </a:cubicBezTo>
                <a:lnTo>
                  <a:pt x="86134" y="180928"/>
                </a:lnTo>
                <a:lnTo>
                  <a:pt x="399510" y="0"/>
                </a:lnTo>
                <a:lnTo>
                  <a:pt x="1014715" y="1065568"/>
                </a:lnTo>
                <a:lnTo>
                  <a:pt x="1014715" y="1250506"/>
                </a:lnTo>
                <a:cubicBezTo>
                  <a:pt x="1014715" y="1425635"/>
                  <a:pt x="925984" y="1580039"/>
                  <a:pt x="791026" y="1671215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3282037-E109-40D0-AAD5-A436A91F135D}"/>
              </a:ext>
            </a:extLst>
          </p:cNvPr>
          <p:cNvSpPr/>
          <p:nvPr/>
        </p:nvSpPr>
        <p:spPr>
          <a:xfrm rot="1800000">
            <a:off x="731839" y="5199446"/>
            <a:ext cx="646544" cy="1147904"/>
          </a:xfrm>
          <a:prstGeom prst="roundRect">
            <a:avLst>
              <a:gd name="adj" fmla="val 97247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58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0A1B1D-911A-413A-BAE9-C5D9AA529C5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641146" cy="6858000"/>
          </a:xfrm>
          <a:custGeom>
            <a:avLst/>
            <a:gdLst>
              <a:gd name="connsiteX0" fmla="*/ 0 w 7641146"/>
              <a:gd name="connsiteY0" fmla="*/ 0 h 6858000"/>
              <a:gd name="connsiteX1" fmla="*/ 885778 w 7641146"/>
              <a:gd name="connsiteY1" fmla="*/ 0 h 6858000"/>
              <a:gd name="connsiteX2" fmla="*/ 966618 w 7641146"/>
              <a:gd name="connsiteY2" fmla="*/ 0 h 6858000"/>
              <a:gd name="connsiteX3" fmla="*/ 3347705 w 7641146"/>
              <a:gd name="connsiteY3" fmla="*/ 0 h 6858000"/>
              <a:gd name="connsiteX4" fmla="*/ 3381330 w 7641146"/>
              <a:gd name="connsiteY4" fmla="*/ 0 h 6858000"/>
              <a:gd name="connsiteX5" fmla="*/ 3709389 w 7641146"/>
              <a:gd name="connsiteY5" fmla="*/ 0 h 6858000"/>
              <a:gd name="connsiteX6" fmla="*/ 6525742 w 7641146"/>
              <a:gd name="connsiteY6" fmla="*/ 0 h 6858000"/>
              <a:gd name="connsiteX7" fmla="*/ 7571563 w 7641146"/>
              <a:gd name="connsiteY7" fmla="*/ 1502971 h 6858000"/>
              <a:gd name="connsiteX8" fmla="*/ 5858197 w 7641146"/>
              <a:gd name="connsiteY8" fmla="*/ 6123214 h 6858000"/>
              <a:gd name="connsiteX9" fmla="*/ 4823502 w 7641146"/>
              <a:gd name="connsiteY9" fmla="*/ 6857999 h 6858000"/>
              <a:gd name="connsiteX10" fmla="*/ 3391278 w 7641146"/>
              <a:gd name="connsiteY10" fmla="*/ 6857999 h 6858000"/>
              <a:gd name="connsiteX11" fmla="*/ 3381330 w 7641146"/>
              <a:gd name="connsiteY11" fmla="*/ 6857999 h 6858000"/>
              <a:gd name="connsiteX12" fmla="*/ 3381330 w 7641146"/>
              <a:gd name="connsiteY12" fmla="*/ 6858000 h 6858000"/>
              <a:gd name="connsiteX13" fmla="*/ 1806872 w 7641146"/>
              <a:gd name="connsiteY13" fmla="*/ 6858000 h 6858000"/>
              <a:gd name="connsiteX14" fmla="*/ 0 w 7641146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641146" h="6858000">
                <a:moveTo>
                  <a:pt x="0" y="0"/>
                </a:moveTo>
                <a:lnTo>
                  <a:pt x="885778" y="0"/>
                </a:lnTo>
                <a:lnTo>
                  <a:pt x="966618" y="0"/>
                </a:lnTo>
                <a:cubicBezTo>
                  <a:pt x="1367591" y="0"/>
                  <a:pt x="2080432" y="0"/>
                  <a:pt x="3347705" y="0"/>
                </a:cubicBezTo>
                <a:lnTo>
                  <a:pt x="3381330" y="0"/>
                </a:lnTo>
                <a:lnTo>
                  <a:pt x="3709389" y="0"/>
                </a:lnTo>
                <a:cubicBezTo>
                  <a:pt x="4461306" y="0"/>
                  <a:pt x="5386743" y="0"/>
                  <a:pt x="6525742" y="0"/>
                </a:cubicBezTo>
                <a:cubicBezTo>
                  <a:pt x="7304545" y="0"/>
                  <a:pt x="7838581" y="768185"/>
                  <a:pt x="7571563" y="1502971"/>
                </a:cubicBezTo>
                <a:cubicBezTo>
                  <a:pt x="7571563" y="1502971"/>
                  <a:pt x="7571563" y="1502971"/>
                  <a:pt x="5858197" y="6123214"/>
                </a:cubicBezTo>
                <a:cubicBezTo>
                  <a:pt x="5702436" y="6568538"/>
                  <a:pt x="5290783" y="6857999"/>
                  <a:pt x="4823502" y="6857999"/>
                </a:cubicBezTo>
                <a:cubicBezTo>
                  <a:pt x="4823502" y="6857999"/>
                  <a:pt x="4823502" y="6857999"/>
                  <a:pt x="3391278" y="6857999"/>
                </a:cubicBezTo>
                <a:lnTo>
                  <a:pt x="3381330" y="6857999"/>
                </a:lnTo>
                <a:lnTo>
                  <a:pt x="3381330" y="6858000"/>
                </a:lnTo>
                <a:lnTo>
                  <a:pt x="1806872" y="6858000"/>
                </a:lnTo>
                <a:lnTo>
                  <a:pt x="0" y="6858000"/>
                </a:ln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A033EA52-7F13-4C7C-9920-8A3B6252525D}"/>
              </a:ext>
            </a:extLst>
          </p:cNvPr>
          <p:cNvSpPr/>
          <p:nvPr userDrawn="1"/>
        </p:nvSpPr>
        <p:spPr>
          <a:xfrm rot="1637013">
            <a:off x="10049994" y="4851288"/>
            <a:ext cx="2357366" cy="2580225"/>
          </a:xfrm>
          <a:custGeom>
            <a:avLst/>
            <a:gdLst>
              <a:gd name="connsiteX0" fmla="*/ 365395 w 2357366"/>
              <a:gd name="connsiteY0" fmla="*/ 47015 h 2580225"/>
              <a:gd name="connsiteX1" fmla="*/ 598268 w 2357366"/>
              <a:gd name="connsiteY1" fmla="*/ 0 h 2580225"/>
              <a:gd name="connsiteX2" fmla="*/ 1589646 w 2357366"/>
              <a:gd name="connsiteY2" fmla="*/ 0 h 2580225"/>
              <a:gd name="connsiteX3" fmla="*/ 2357366 w 2357366"/>
              <a:gd name="connsiteY3" fmla="*/ 1488480 h 2580225"/>
              <a:gd name="connsiteX4" fmla="*/ 240657 w 2357366"/>
              <a:gd name="connsiteY4" fmla="*/ 2580225 h 2580225"/>
              <a:gd name="connsiteX5" fmla="*/ 175228 w 2357366"/>
              <a:gd name="connsiteY5" fmla="*/ 2526242 h 2580225"/>
              <a:gd name="connsiteX6" fmla="*/ 0 w 2357366"/>
              <a:gd name="connsiteY6" fmla="*/ 2103202 h 2580225"/>
              <a:gd name="connsiteX7" fmla="*/ 0 w 2357366"/>
              <a:gd name="connsiteY7" fmla="*/ 598268 h 2580225"/>
              <a:gd name="connsiteX8" fmla="*/ 365395 w 2357366"/>
              <a:gd name="connsiteY8" fmla="*/ 47015 h 258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366" h="2580225">
                <a:moveTo>
                  <a:pt x="365395" y="47015"/>
                </a:moveTo>
                <a:cubicBezTo>
                  <a:pt x="436971" y="16741"/>
                  <a:pt x="515664" y="0"/>
                  <a:pt x="598268" y="0"/>
                </a:cubicBezTo>
                <a:lnTo>
                  <a:pt x="1589646" y="0"/>
                </a:lnTo>
                <a:lnTo>
                  <a:pt x="2357366" y="1488480"/>
                </a:lnTo>
                <a:lnTo>
                  <a:pt x="240657" y="2580225"/>
                </a:lnTo>
                <a:lnTo>
                  <a:pt x="175228" y="2526242"/>
                </a:lnTo>
                <a:cubicBezTo>
                  <a:pt x="66963" y="2417976"/>
                  <a:pt x="0" y="2268409"/>
                  <a:pt x="0" y="2103202"/>
                </a:cubicBezTo>
                <a:lnTo>
                  <a:pt x="0" y="598268"/>
                </a:lnTo>
                <a:cubicBezTo>
                  <a:pt x="0" y="350458"/>
                  <a:pt x="150667" y="137837"/>
                  <a:pt x="365395" y="470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EBAADAD-861D-4744-AA44-6557EA14FF79}"/>
              </a:ext>
            </a:extLst>
          </p:cNvPr>
          <p:cNvSpPr/>
          <p:nvPr userDrawn="1"/>
        </p:nvSpPr>
        <p:spPr>
          <a:xfrm rot="1637013">
            <a:off x="9885650" y="5353753"/>
            <a:ext cx="650245" cy="650245"/>
          </a:xfrm>
          <a:prstGeom prst="roundRect">
            <a:avLst>
              <a:gd name="adj" fmla="val 22146"/>
            </a:avLst>
          </a:prstGeom>
          <a:solidFill>
            <a:schemeClr val="accent3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452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9EC6212-E5BA-4EEA-A4AD-BB68BCE6100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4838700"/>
          </a:xfrm>
          <a:custGeom>
            <a:avLst/>
            <a:gdLst>
              <a:gd name="connsiteX0" fmla="*/ 0 w 12192000"/>
              <a:gd name="connsiteY0" fmla="*/ 0 h 4838700"/>
              <a:gd name="connsiteX1" fmla="*/ 12192000 w 12192000"/>
              <a:gd name="connsiteY1" fmla="*/ 0 h 4838700"/>
              <a:gd name="connsiteX2" fmla="*/ 12192000 w 12192000"/>
              <a:gd name="connsiteY2" fmla="*/ 4032234 h 4838700"/>
              <a:gd name="connsiteX3" fmla="*/ 11385534 w 12192000"/>
              <a:gd name="connsiteY3" fmla="*/ 4838700 h 4838700"/>
              <a:gd name="connsiteX4" fmla="*/ 10903345 w 12192000"/>
              <a:gd name="connsiteY4" fmla="*/ 4838700 h 4838700"/>
              <a:gd name="connsiteX5" fmla="*/ 10903345 w 12192000"/>
              <a:gd name="connsiteY5" fmla="*/ 3504132 h 4838700"/>
              <a:gd name="connsiteX6" fmla="*/ 10650500 w 12192000"/>
              <a:gd name="connsiteY6" fmla="*/ 3251287 h 4838700"/>
              <a:gd name="connsiteX7" fmla="*/ 8755227 w 12192000"/>
              <a:gd name="connsiteY7" fmla="*/ 3251287 h 4838700"/>
              <a:gd name="connsiteX8" fmla="*/ 8502382 w 12192000"/>
              <a:gd name="connsiteY8" fmla="*/ 3504132 h 4838700"/>
              <a:gd name="connsiteX9" fmla="*/ 8502382 w 12192000"/>
              <a:gd name="connsiteY9" fmla="*/ 4838700 h 4838700"/>
              <a:gd name="connsiteX10" fmla="*/ 7296481 w 12192000"/>
              <a:gd name="connsiteY10" fmla="*/ 4838700 h 4838700"/>
              <a:gd name="connsiteX11" fmla="*/ 7296481 w 12192000"/>
              <a:gd name="connsiteY11" fmla="*/ 3504132 h 4838700"/>
              <a:gd name="connsiteX12" fmla="*/ 7043636 w 12192000"/>
              <a:gd name="connsiteY12" fmla="*/ 3251287 h 4838700"/>
              <a:gd name="connsiteX13" fmla="*/ 5148364 w 12192000"/>
              <a:gd name="connsiteY13" fmla="*/ 3251287 h 4838700"/>
              <a:gd name="connsiteX14" fmla="*/ 4895518 w 12192000"/>
              <a:gd name="connsiteY14" fmla="*/ 3504132 h 4838700"/>
              <a:gd name="connsiteX15" fmla="*/ 4895518 w 12192000"/>
              <a:gd name="connsiteY15" fmla="*/ 4838700 h 4838700"/>
              <a:gd name="connsiteX16" fmla="*/ 3689616 w 12192000"/>
              <a:gd name="connsiteY16" fmla="*/ 4838700 h 4838700"/>
              <a:gd name="connsiteX17" fmla="*/ 3689616 w 12192000"/>
              <a:gd name="connsiteY17" fmla="*/ 3504132 h 4838700"/>
              <a:gd name="connsiteX18" fmla="*/ 3436771 w 12192000"/>
              <a:gd name="connsiteY18" fmla="*/ 3251287 h 4838700"/>
              <a:gd name="connsiteX19" fmla="*/ 1541498 w 12192000"/>
              <a:gd name="connsiteY19" fmla="*/ 3251287 h 4838700"/>
              <a:gd name="connsiteX20" fmla="*/ 1288653 w 12192000"/>
              <a:gd name="connsiteY20" fmla="*/ 3504132 h 4838700"/>
              <a:gd name="connsiteX21" fmla="*/ 1288653 w 12192000"/>
              <a:gd name="connsiteY21" fmla="*/ 4838700 h 4838700"/>
              <a:gd name="connsiteX22" fmla="*/ 806466 w 12192000"/>
              <a:gd name="connsiteY22" fmla="*/ 4838700 h 4838700"/>
              <a:gd name="connsiteX23" fmla="*/ 0 w 12192000"/>
              <a:gd name="connsiteY23" fmla="*/ 4032234 h 483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4838700">
                <a:moveTo>
                  <a:pt x="0" y="0"/>
                </a:moveTo>
                <a:lnTo>
                  <a:pt x="12192000" y="0"/>
                </a:lnTo>
                <a:lnTo>
                  <a:pt x="12192000" y="4032234"/>
                </a:lnTo>
                <a:cubicBezTo>
                  <a:pt x="12192000" y="4477633"/>
                  <a:pt x="11830933" y="4838700"/>
                  <a:pt x="11385534" y="4838700"/>
                </a:cubicBezTo>
                <a:lnTo>
                  <a:pt x="10903345" y="4838700"/>
                </a:lnTo>
                <a:lnTo>
                  <a:pt x="10903345" y="3504132"/>
                </a:lnTo>
                <a:cubicBezTo>
                  <a:pt x="10903345" y="3364490"/>
                  <a:pt x="10790142" y="3251287"/>
                  <a:pt x="10650500" y="3251287"/>
                </a:cubicBezTo>
                <a:lnTo>
                  <a:pt x="8755227" y="3251287"/>
                </a:lnTo>
                <a:cubicBezTo>
                  <a:pt x="8615585" y="3251287"/>
                  <a:pt x="8502382" y="3364490"/>
                  <a:pt x="8502382" y="3504132"/>
                </a:cubicBezTo>
                <a:lnTo>
                  <a:pt x="8502382" y="4838700"/>
                </a:lnTo>
                <a:lnTo>
                  <a:pt x="7296481" y="4838700"/>
                </a:lnTo>
                <a:lnTo>
                  <a:pt x="7296481" y="3504132"/>
                </a:lnTo>
                <a:cubicBezTo>
                  <a:pt x="7296481" y="3364490"/>
                  <a:pt x="7183278" y="3251287"/>
                  <a:pt x="7043636" y="3251287"/>
                </a:cubicBezTo>
                <a:lnTo>
                  <a:pt x="5148364" y="3251287"/>
                </a:lnTo>
                <a:cubicBezTo>
                  <a:pt x="5008721" y="3251287"/>
                  <a:pt x="4895518" y="3364490"/>
                  <a:pt x="4895518" y="3504132"/>
                </a:cubicBezTo>
                <a:lnTo>
                  <a:pt x="4895518" y="4838700"/>
                </a:lnTo>
                <a:lnTo>
                  <a:pt x="3689616" y="4838700"/>
                </a:lnTo>
                <a:lnTo>
                  <a:pt x="3689616" y="3504132"/>
                </a:lnTo>
                <a:cubicBezTo>
                  <a:pt x="3689616" y="3364490"/>
                  <a:pt x="3576413" y="3251287"/>
                  <a:pt x="3436771" y="3251287"/>
                </a:cubicBezTo>
                <a:lnTo>
                  <a:pt x="1541498" y="3251287"/>
                </a:lnTo>
                <a:cubicBezTo>
                  <a:pt x="1401856" y="3251287"/>
                  <a:pt x="1288653" y="3364490"/>
                  <a:pt x="1288653" y="3504132"/>
                </a:cubicBezTo>
                <a:lnTo>
                  <a:pt x="1288653" y="4838700"/>
                </a:lnTo>
                <a:lnTo>
                  <a:pt x="806466" y="4838700"/>
                </a:lnTo>
                <a:cubicBezTo>
                  <a:pt x="361067" y="4838700"/>
                  <a:pt x="0" y="4477633"/>
                  <a:pt x="0" y="4032234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4BF5776-2B4C-453D-828D-37478118CF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8655" y="3251288"/>
            <a:ext cx="2400963" cy="2400963"/>
          </a:xfrm>
          <a:custGeom>
            <a:avLst/>
            <a:gdLst>
              <a:gd name="connsiteX0" fmla="*/ 263698 w 2400963"/>
              <a:gd name="connsiteY0" fmla="*/ 0 h 2400963"/>
              <a:gd name="connsiteX1" fmla="*/ 2137265 w 2400963"/>
              <a:gd name="connsiteY1" fmla="*/ 0 h 2400963"/>
              <a:gd name="connsiteX2" fmla="*/ 2400963 w 2400963"/>
              <a:gd name="connsiteY2" fmla="*/ 263698 h 2400963"/>
              <a:gd name="connsiteX3" fmla="*/ 2400963 w 2400963"/>
              <a:gd name="connsiteY3" fmla="*/ 2137265 h 2400963"/>
              <a:gd name="connsiteX4" fmla="*/ 2137265 w 2400963"/>
              <a:gd name="connsiteY4" fmla="*/ 2400963 h 2400963"/>
              <a:gd name="connsiteX5" fmla="*/ 263698 w 2400963"/>
              <a:gd name="connsiteY5" fmla="*/ 2400963 h 2400963"/>
              <a:gd name="connsiteX6" fmla="*/ 0 w 2400963"/>
              <a:gd name="connsiteY6" fmla="*/ 2137265 h 2400963"/>
              <a:gd name="connsiteX7" fmla="*/ 0 w 2400963"/>
              <a:gd name="connsiteY7" fmla="*/ 263698 h 2400963"/>
              <a:gd name="connsiteX8" fmla="*/ 263698 w 2400963"/>
              <a:gd name="connsiteY8" fmla="*/ 0 h 240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0963" h="2400963">
                <a:moveTo>
                  <a:pt x="263698" y="0"/>
                </a:moveTo>
                <a:lnTo>
                  <a:pt x="2137265" y="0"/>
                </a:lnTo>
                <a:cubicBezTo>
                  <a:pt x="2282901" y="0"/>
                  <a:pt x="2400963" y="118062"/>
                  <a:pt x="2400963" y="263698"/>
                </a:cubicBezTo>
                <a:lnTo>
                  <a:pt x="2400963" y="2137265"/>
                </a:lnTo>
                <a:cubicBezTo>
                  <a:pt x="2400963" y="2282901"/>
                  <a:pt x="2282901" y="2400963"/>
                  <a:pt x="2137265" y="2400963"/>
                </a:cubicBezTo>
                <a:lnTo>
                  <a:pt x="263698" y="2400963"/>
                </a:lnTo>
                <a:cubicBezTo>
                  <a:pt x="118062" y="2400963"/>
                  <a:pt x="0" y="2282901"/>
                  <a:pt x="0" y="2137265"/>
                </a:cubicBezTo>
                <a:lnTo>
                  <a:pt x="0" y="263698"/>
                </a:lnTo>
                <a:cubicBezTo>
                  <a:pt x="0" y="118062"/>
                  <a:pt x="118062" y="0"/>
                  <a:pt x="263698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sz="1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F355CE1F-E47C-46AD-86DC-5F71DF3E0D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95519" y="3251288"/>
            <a:ext cx="2400963" cy="2400963"/>
          </a:xfrm>
          <a:custGeom>
            <a:avLst/>
            <a:gdLst>
              <a:gd name="connsiteX0" fmla="*/ 263698 w 2400963"/>
              <a:gd name="connsiteY0" fmla="*/ 0 h 2400963"/>
              <a:gd name="connsiteX1" fmla="*/ 2137265 w 2400963"/>
              <a:gd name="connsiteY1" fmla="*/ 0 h 2400963"/>
              <a:gd name="connsiteX2" fmla="*/ 2400963 w 2400963"/>
              <a:gd name="connsiteY2" fmla="*/ 263698 h 2400963"/>
              <a:gd name="connsiteX3" fmla="*/ 2400963 w 2400963"/>
              <a:gd name="connsiteY3" fmla="*/ 2137265 h 2400963"/>
              <a:gd name="connsiteX4" fmla="*/ 2137265 w 2400963"/>
              <a:gd name="connsiteY4" fmla="*/ 2400963 h 2400963"/>
              <a:gd name="connsiteX5" fmla="*/ 263698 w 2400963"/>
              <a:gd name="connsiteY5" fmla="*/ 2400963 h 2400963"/>
              <a:gd name="connsiteX6" fmla="*/ 0 w 2400963"/>
              <a:gd name="connsiteY6" fmla="*/ 2137265 h 2400963"/>
              <a:gd name="connsiteX7" fmla="*/ 0 w 2400963"/>
              <a:gd name="connsiteY7" fmla="*/ 263698 h 2400963"/>
              <a:gd name="connsiteX8" fmla="*/ 263698 w 2400963"/>
              <a:gd name="connsiteY8" fmla="*/ 0 h 240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0963" h="2400963">
                <a:moveTo>
                  <a:pt x="263698" y="0"/>
                </a:moveTo>
                <a:lnTo>
                  <a:pt x="2137265" y="0"/>
                </a:lnTo>
                <a:cubicBezTo>
                  <a:pt x="2282901" y="0"/>
                  <a:pt x="2400963" y="118062"/>
                  <a:pt x="2400963" y="263698"/>
                </a:cubicBezTo>
                <a:lnTo>
                  <a:pt x="2400963" y="2137265"/>
                </a:lnTo>
                <a:cubicBezTo>
                  <a:pt x="2400963" y="2282901"/>
                  <a:pt x="2282901" y="2400963"/>
                  <a:pt x="2137265" y="2400963"/>
                </a:cubicBezTo>
                <a:lnTo>
                  <a:pt x="263698" y="2400963"/>
                </a:lnTo>
                <a:cubicBezTo>
                  <a:pt x="118062" y="2400963"/>
                  <a:pt x="0" y="2282901"/>
                  <a:pt x="0" y="2137265"/>
                </a:cubicBezTo>
                <a:lnTo>
                  <a:pt x="0" y="263698"/>
                </a:lnTo>
                <a:cubicBezTo>
                  <a:pt x="0" y="118062"/>
                  <a:pt x="118062" y="0"/>
                  <a:pt x="263698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sz="1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175CED1-84EE-4E6E-9B89-1543B037179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502383" y="3251288"/>
            <a:ext cx="2400963" cy="2400963"/>
          </a:xfrm>
          <a:custGeom>
            <a:avLst/>
            <a:gdLst>
              <a:gd name="connsiteX0" fmla="*/ 263698 w 2400963"/>
              <a:gd name="connsiteY0" fmla="*/ 0 h 2400963"/>
              <a:gd name="connsiteX1" fmla="*/ 2137265 w 2400963"/>
              <a:gd name="connsiteY1" fmla="*/ 0 h 2400963"/>
              <a:gd name="connsiteX2" fmla="*/ 2400963 w 2400963"/>
              <a:gd name="connsiteY2" fmla="*/ 263698 h 2400963"/>
              <a:gd name="connsiteX3" fmla="*/ 2400963 w 2400963"/>
              <a:gd name="connsiteY3" fmla="*/ 2137265 h 2400963"/>
              <a:gd name="connsiteX4" fmla="*/ 2137265 w 2400963"/>
              <a:gd name="connsiteY4" fmla="*/ 2400963 h 2400963"/>
              <a:gd name="connsiteX5" fmla="*/ 263698 w 2400963"/>
              <a:gd name="connsiteY5" fmla="*/ 2400963 h 2400963"/>
              <a:gd name="connsiteX6" fmla="*/ 0 w 2400963"/>
              <a:gd name="connsiteY6" fmla="*/ 2137265 h 2400963"/>
              <a:gd name="connsiteX7" fmla="*/ 0 w 2400963"/>
              <a:gd name="connsiteY7" fmla="*/ 263698 h 2400963"/>
              <a:gd name="connsiteX8" fmla="*/ 263698 w 2400963"/>
              <a:gd name="connsiteY8" fmla="*/ 0 h 240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0963" h="2400963">
                <a:moveTo>
                  <a:pt x="263698" y="0"/>
                </a:moveTo>
                <a:lnTo>
                  <a:pt x="2137265" y="0"/>
                </a:lnTo>
                <a:cubicBezTo>
                  <a:pt x="2282901" y="0"/>
                  <a:pt x="2400963" y="118062"/>
                  <a:pt x="2400963" y="263698"/>
                </a:cubicBezTo>
                <a:lnTo>
                  <a:pt x="2400963" y="2137265"/>
                </a:lnTo>
                <a:cubicBezTo>
                  <a:pt x="2400963" y="2282901"/>
                  <a:pt x="2282901" y="2400963"/>
                  <a:pt x="2137265" y="2400963"/>
                </a:cubicBezTo>
                <a:lnTo>
                  <a:pt x="263698" y="2400963"/>
                </a:lnTo>
                <a:cubicBezTo>
                  <a:pt x="118062" y="2400963"/>
                  <a:pt x="0" y="2282901"/>
                  <a:pt x="0" y="2137265"/>
                </a:cubicBezTo>
                <a:lnTo>
                  <a:pt x="0" y="263698"/>
                </a:lnTo>
                <a:cubicBezTo>
                  <a:pt x="0" y="118062"/>
                  <a:pt x="118062" y="0"/>
                  <a:pt x="263698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sz="1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817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8DA176CD-F3E2-4734-B36D-659A0D6AF2AA}"/>
              </a:ext>
            </a:extLst>
          </p:cNvPr>
          <p:cNvSpPr/>
          <p:nvPr userDrawn="1"/>
        </p:nvSpPr>
        <p:spPr>
          <a:xfrm rot="16200000">
            <a:off x="6010105" y="676104"/>
            <a:ext cx="6858000" cy="5505791"/>
          </a:xfrm>
          <a:prstGeom prst="round2SameRect">
            <a:avLst/>
          </a:pr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0DAFE2-AF16-41E4-83F2-FE7A32A0D331}"/>
              </a:ext>
            </a:extLst>
          </p:cNvPr>
          <p:cNvSpPr/>
          <p:nvPr userDrawn="1"/>
        </p:nvSpPr>
        <p:spPr>
          <a:xfrm>
            <a:off x="6686209" y="970470"/>
            <a:ext cx="3198666" cy="118254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270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8D2DE2A-05F0-485A-B49F-F837D886D5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50613" y="784503"/>
            <a:ext cx="1554480" cy="1554480"/>
          </a:xfrm>
          <a:custGeom>
            <a:avLst/>
            <a:gdLst>
              <a:gd name="connsiteX0" fmla="*/ 777240 w 1554480"/>
              <a:gd name="connsiteY0" fmla="*/ 0 h 1554480"/>
              <a:gd name="connsiteX1" fmla="*/ 1554480 w 1554480"/>
              <a:gd name="connsiteY1" fmla="*/ 777240 h 1554480"/>
              <a:gd name="connsiteX2" fmla="*/ 777240 w 1554480"/>
              <a:gd name="connsiteY2" fmla="*/ 1554480 h 1554480"/>
              <a:gd name="connsiteX3" fmla="*/ 0 w 1554480"/>
              <a:gd name="connsiteY3" fmla="*/ 777240 h 1554480"/>
              <a:gd name="connsiteX4" fmla="*/ 777240 w 1554480"/>
              <a:gd name="connsiteY4" fmla="*/ 0 h 15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80" h="1554480">
                <a:moveTo>
                  <a:pt x="777240" y="0"/>
                </a:moveTo>
                <a:cubicBezTo>
                  <a:pt x="1206498" y="0"/>
                  <a:pt x="1554480" y="347982"/>
                  <a:pt x="1554480" y="777240"/>
                </a:cubicBezTo>
                <a:cubicBezTo>
                  <a:pt x="1554480" y="1206498"/>
                  <a:pt x="1206498" y="1554480"/>
                  <a:pt x="777240" y="1554480"/>
                </a:cubicBezTo>
                <a:cubicBezTo>
                  <a:pt x="347982" y="1554480"/>
                  <a:pt x="0" y="1206498"/>
                  <a:pt x="0" y="777240"/>
                </a:cubicBezTo>
                <a:cubicBezTo>
                  <a:pt x="0" y="347982"/>
                  <a:pt x="347982" y="0"/>
                  <a:pt x="777240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2D7ADF-4717-4464-BB34-04D194B9B49C}"/>
              </a:ext>
            </a:extLst>
          </p:cNvPr>
          <p:cNvSpPr/>
          <p:nvPr userDrawn="1"/>
        </p:nvSpPr>
        <p:spPr>
          <a:xfrm>
            <a:off x="6686209" y="4842329"/>
            <a:ext cx="3198666" cy="118254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270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295D5B0-458A-47AC-8052-5DB9C93FB705}"/>
              </a:ext>
            </a:extLst>
          </p:cNvPr>
          <p:cNvSpPr/>
          <p:nvPr userDrawn="1"/>
        </p:nvSpPr>
        <p:spPr>
          <a:xfrm>
            <a:off x="8155134" y="2999935"/>
            <a:ext cx="3198666" cy="118254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270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800E9D1-5583-49D5-801C-033A1089B20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19538" y="2813968"/>
            <a:ext cx="1554480" cy="1554480"/>
          </a:xfrm>
          <a:custGeom>
            <a:avLst/>
            <a:gdLst>
              <a:gd name="connsiteX0" fmla="*/ 777240 w 1554480"/>
              <a:gd name="connsiteY0" fmla="*/ 0 h 1554480"/>
              <a:gd name="connsiteX1" fmla="*/ 1554480 w 1554480"/>
              <a:gd name="connsiteY1" fmla="*/ 777240 h 1554480"/>
              <a:gd name="connsiteX2" fmla="*/ 777240 w 1554480"/>
              <a:gd name="connsiteY2" fmla="*/ 1554480 h 1554480"/>
              <a:gd name="connsiteX3" fmla="*/ 0 w 1554480"/>
              <a:gd name="connsiteY3" fmla="*/ 777240 h 1554480"/>
              <a:gd name="connsiteX4" fmla="*/ 777240 w 1554480"/>
              <a:gd name="connsiteY4" fmla="*/ 0 h 15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80" h="1554480">
                <a:moveTo>
                  <a:pt x="777240" y="0"/>
                </a:moveTo>
                <a:cubicBezTo>
                  <a:pt x="1206498" y="0"/>
                  <a:pt x="1554480" y="347982"/>
                  <a:pt x="1554480" y="777240"/>
                </a:cubicBezTo>
                <a:cubicBezTo>
                  <a:pt x="1554480" y="1206498"/>
                  <a:pt x="1206498" y="1554480"/>
                  <a:pt x="777240" y="1554480"/>
                </a:cubicBezTo>
                <a:cubicBezTo>
                  <a:pt x="347982" y="1554480"/>
                  <a:pt x="0" y="1206498"/>
                  <a:pt x="0" y="777240"/>
                </a:cubicBezTo>
                <a:cubicBezTo>
                  <a:pt x="0" y="347982"/>
                  <a:pt x="347982" y="0"/>
                  <a:pt x="777240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05755E0-B55F-4165-BE45-CEEEE492048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50613" y="4634588"/>
            <a:ext cx="1554480" cy="1554480"/>
          </a:xfrm>
          <a:custGeom>
            <a:avLst/>
            <a:gdLst>
              <a:gd name="connsiteX0" fmla="*/ 777240 w 1554480"/>
              <a:gd name="connsiteY0" fmla="*/ 0 h 1554480"/>
              <a:gd name="connsiteX1" fmla="*/ 1554480 w 1554480"/>
              <a:gd name="connsiteY1" fmla="*/ 777240 h 1554480"/>
              <a:gd name="connsiteX2" fmla="*/ 777240 w 1554480"/>
              <a:gd name="connsiteY2" fmla="*/ 1554480 h 1554480"/>
              <a:gd name="connsiteX3" fmla="*/ 0 w 1554480"/>
              <a:gd name="connsiteY3" fmla="*/ 777240 h 1554480"/>
              <a:gd name="connsiteX4" fmla="*/ 777240 w 1554480"/>
              <a:gd name="connsiteY4" fmla="*/ 0 h 15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80" h="1554480">
                <a:moveTo>
                  <a:pt x="777240" y="0"/>
                </a:moveTo>
                <a:cubicBezTo>
                  <a:pt x="1206498" y="0"/>
                  <a:pt x="1554480" y="347982"/>
                  <a:pt x="1554480" y="777240"/>
                </a:cubicBezTo>
                <a:cubicBezTo>
                  <a:pt x="1554480" y="1206498"/>
                  <a:pt x="1206498" y="1554480"/>
                  <a:pt x="777240" y="1554480"/>
                </a:cubicBezTo>
                <a:cubicBezTo>
                  <a:pt x="347982" y="1554480"/>
                  <a:pt x="0" y="1206498"/>
                  <a:pt x="0" y="777240"/>
                </a:cubicBezTo>
                <a:cubicBezTo>
                  <a:pt x="0" y="347982"/>
                  <a:pt x="347982" y="0"/>
                  <a:pt x="777240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CCCA66D-B794-4C3F-A48F-47E40BBBAA1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147903"/>
            <a:ext cx="45720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196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BCB9CFE-6EB8-46EC-A973-33F61FBF6096}"/>
              </a:ext>
            </a:extLst>
          </p:cNvPr>
          <p:cNvSpPr/>
          <p:nvPr userDrawn="1"/>
        </p:nvSpPr>
        <p:spPr>
          <a:xfrm>
            <a:off x="0" y="0"/>
            <a:ext cx="6814597" cy="3364222"/>
          </a:xfrm>
          <a:custGeom>
            <a:avLst/>
            <a:gdLst>
              <a:gd name="connsiteX0" fmla="*/ 0 w 6814597"/>
              <a:gd name="connsiteY0" fmla="*/ 0 h 3364222"/>
              <a:gd name="connsiteX1" fmla="*/ 6814597 w 6814597"/>
              <a:gd name="connsiteY1" fmla="*/ 0 h 3364222"/>
              <a:gd name="connsiteX2" fmla="*/ 6707735 w 6814597"/>
              <a:gd name="connsiteY2" fmla="*/ 236371 h 3364222"/>
              <a:gd name="connsiteX3" fmla="*/ 1730477 w 6814597"/>
              <a:gd name="connsiteY3" fmla="*/ 3364222 h 3364222"/>
              <a:gd name="connsiteX4" fmla="*/ 88473 w 6814597"/>
              <a:gd name="connsiteY4" fmla="*/ 3115974 h 3364222"/>
              <a:gd name="connsiteX5" fmla="*/ 0 w 6814597"/>
              <a:gd name="connsiteY5" fmla="*/ 3086038 h 3364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14597" h="3364222">
                <a:moveTo>
                  <a:pt x="0" y="0"/>
                </a:moveTo>
                <a:lnTo>
                  <a:pt x="6814597" y="0"/>
                </a:lnTo>
                <a:lnTo>
                  <a:pt x="6707735" y="236371"/>
                </a:lnTo>
                <a:cubicBezTo>
                  <a:pt x="5815967" y="2087091"/>
                  <a:pt x="3922367" y="3364222"/>
                  <a:pt x="1730477" y="3364222"/>
                </a:cubicBezTo>
                <a:cubicBezTo>
                  <a:pt x="1158680" y="3364222"/>
                  <a:pt x="607182" y="3277310"/>
                  <a:pt x="88473" y="3115974"/>
                </a:cubicBezTo>
                <a:lnTo>
                  <a:pt x="0" y="3086038"/>
                </a:ln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D3945D-45F4-4813-A8C5-74210C01D5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62313" y="971549"/>
            <a:ext cx="3177369" cy="3177369"/>
          </a:xfrm>
          <a:custGeom>
            <a:avLst/>
            <a:gdLst>
              <a:gd name="connsiteX0" fmla="*/ 1930501 w 3861002"/>
              <a:gd name="connsiteY0" fmla="*/ 0 h 3861002"/>
              <a:gd name="connsiteX1" fmla="*/ 3861002 w 3861002"/>
              <a:gd name="connsiteY1" fmla="*/ 1930501 h 3861002"/>
              <a:gd name="connsiteX2" fmla="*/ 1930501 w 3861002"/>
              <a:gd name="connsiteY2" fmla="*/ 3861002 h 3861002"/>
              <a:gd name="connsiteX3" fmla="*/ 0 w 3861002"/>
              <a:gd name="connsiteY3" fmla="*/ 1930501 h 3861002"/>
              <a:gd name="connsiteX4" fmla="*/ 1930501 w 3861002"/>
              <a:gd name="connsiteY4" fmla="*/ 0 h 386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1002" h="3861002">
                <a:moveTo>
                  <a:pt x="1930501" y="0"/>
                </a:moveTo>
                <a:cubicBezTo>
                  <a:pt x="2996687" y="0"/>
                  <a:pt x="3861002" y="864315"/>
                  <a:pt x="3861002" y="1930501"/>
                </a:cubicBezTo>
                <a:cubicBezTo>
                  <a:pt x="3861002" y="2996687"/>
                  <a:pt x="2996687" y="3861002"/>
                  <a:pt x="1930501" y="3861002"/>
                </a:cubicBezTo>
                <a:cubicBezTo>
                  <a:pt x="864315" y="3861002"/>
                  <a:pt x="0" y="2996687"/>
                  <a:pt x="0" y="1930501"/>
                </a:cubicBezTo>
                <a:cubicBezTo>
                  <a:pt x="0" y="864315"/>
                  <a:pt x="864315" y="0"/>
                  <a:pt x="1930501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88900">
            <a:solidFill>
              <a:schemeClr val="bg1"/>
            </a:solidFill>
          </a:ln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BC8AFEA-37AE-422C-B717-657C2D220098}"/>
              </a:ext>
            </a:extLst>
          </p:cNvPr>
          <p:cNvSpPr/>
          <p:nvPr userDrawn="1"/>
        </p:nvSpPr>
        <p:spPr>
          <a:xfrm rot="10800000">
            <a:off x="8329208" y="4951020"/>
            <a:ext cx="3862789" cy="1906977"/>
          </a:xfrm>
          <a:custGeom>
            <a:avLst/>
            <a:gdLst>
              <a:gd name="connsiteX0" fmla="*/ 0 w 6814597"/>
              <a:gd name="connsiteY0" fmla="*/ 0 h 3364222"/>
              <a:gd name="connsiteX1" fmla="*/ 6814597 w 6814597"/>
              <a:gd name="connsiteY1" fmla="*/ 0 h 3364222"/>
              <a:gd name="connsiteX2" fmla="*/ 6707735 w 6814597"/>
              <a:gd name="connsiteY2" fmla="*/ 236371 h 3364222"/>
              <a:gd name="connsiteX3" fmla="*/ 1730477 w 6814597"/>
              <a:gd name="connsiteY3" fmla="*/ 3364222 h 3364222"/>
              <a:gd name="connsiteX4" fmla="*/ 88473 w 6814597"/>
              <a:gd name="connsiteY4" fmla="*/ 3115974 h 3364222"/>
              <a:gd name="connsiteX5" fmla="*/ 0 w 6814597"/>
              <a:gd name="connsiteY5" fmla="*/ 3086038 h 3364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14597" h="3364222">
                <a:moveTo>
                  <a:pt x="0" y="0"/>
                </a:moveTo>
                <a:lnTo>
                  <a:pt x="6814597" y="0"/>
                </a:lnTo>
                <a:lnTo>
                  <a:pt x="6707735" y="236371"/>
                </a:lnTo>
                <a:cubicBezTo>
                  <a:pt x="5815967" y="2087091"/>
                  <a:pt x="3922367" y="3364222"/>
                  <a:pt x="1730477" y="3364222"/>
                </a:cubicBezTo>
                <a:cubicBezTo>
                  <a:pt x="1158680" y="3364222"/>
                  <a:pt x="607182" y="3277310"/>
                  <a:pt x="88473" y="3115974"/>
                </a:cubicBezTo>
                <a:lnTo>
                  <a:pt x="0" y="308603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10F02D5-59D3-4BF4-B84C-130373EF03AF}"/>
              </a:ext>
            </a:extLst>
          </p:cNvPr>
          <p:cNvSpPr/>
          <p:nvPr userDrawn="1"/>
        </p:nvSpPr>
        <p:spPr>
          <a:xfrm>
            <a:off x="6227561" y="1"/>
            <a:ext cx="989997" cy="396589"/>
          </a:xfrm>
          <a:custGeom>
            <a:avLst/>
            <a:gdLst>
              <a:gd name="connsiteX0" fmla="*/ 0 w 989997"/>
              <a:gd name="connsiteY0" fmla="*/ 0 h 396589"/>
              <a:gd name="connsiteX1" fmla="*/ 989997 w 989997"/>
              <a:gd name="connsiteY1" fmla="*/ 0 h 396589"/>
              <a:gd name="connsiteX2" fmla="*/ 963232 w 989997"/>
              <a:gd name="connsiteY2" fmla="*/ 86223 h 396589"/>
              <a:gd name="connsiteX3" fmla="*/ 494998 w 989997"/>
              <a:gd name="connsiteY3" fmla="*/ 396589 h 396589"/>
              <a:gd name="connsiteX4" fmla="*/ 26765 w 989997"/>
              <a:gd name="connsiteY4" fmla="*/ 86223 h 39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997" h="396589">
                <a:moveTo>
                  <a:pt x="0" y="0"/>
                </a:moveTo>
                <a:lnTo>
                  <a:pt x="989997" y="0"/>
                </a:lnTo>
                <a:lnTo>
                  <a:pt x="963232" y="86223"/>
                </a:lnTo>
                <a:cubicBezTo>
                  <a:pt x="886088" y="268612"/>
                  <a:pt x="705488" y="396589"/>
                  <a:pt x="494998" y="396589"/>
                </a:cubicBezTo>
                <a:cubicBezTo>
                  <a:pt x="284509" y="396589"/>
                  <a:pt x="103909" y="268612"/>
                  <a:pt x="26765" y="862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D85B155-7738-4E53-8DA3-0D3972645A11}"/>
              </a:ext>
            </a:extLst>
          </p:cNvPr>
          <p:cNvSpPr/>
          <p:nvPr userDrawn="1"/>
        </p:nvSpPr>
        <p:spPr>
          <a:xfrm rot="10800000">
            <a:off x="8133327" y="4951021"/>
            <a:ext cx="3862789" cy="1906977"/>
          </a:xfrm>
          <a:custGeom>
            <a:avLst/>
            <a:gdLst>
              <a:gd name="connsiteX0" fmla="*/ 0 w 6814597"/>
              <a:gd name="connsiteY0" fmla="*/ 0 h 3364222"/>
              <a:gd name="connsiteX1" fmla="*/ 6814597 w 6814597"/>
              <a:gd name="connsiteY1" fmla="*/ 0 h 3364222"/>
              <a:gd name="connsiteX2" fmla="*/ 6707735 w 6814597"/>
              <a:gd name="connsiteY2" fmla="*/ 236371 h 3364222"/>
              <a:gd name="connsiteX3" fmla="*/ 1730477 w 6814597"/>
              <a:gd name="connsiteY3" fmla="*/ 3364222 h 3364222"/>
              <a:gd name="connsiteX4" fmla="*/ 88473 w 6814597"/>
              <a:gd name="connsiteY4" fmla="*/ 3115974 h 3364222"/>
              <a:gd name="connsiteX5" fmla="*/ 0 w 6814597"/>
              <a:gd name="connsiteY5" fmla="*/ 3086038 h 3364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14597" h="3364222">
                <a:moveTo>
                  <a:pt x="0" y="0"/>
                </a:moveTo>
                <a:lnTo>
                  <a:pt x="6814597" y="0"/>
                </a:lnTo>
                <a:lnTo>
                  <a:pt x="6707735" y="236371"/>
                </a:lnTo>
                <a:cubicBezTo>
                  <a:pt x="5815967" y="2087091"/>
                  <a:pt x="3922367" y="3364222"/>
                  <a:pt x="1730477" y="3364222"/>
                </a:cubicBezTo>
                <a:cubicBezTo>
                  <a:pt x="1158680" y="3364222"/>
                  <a:pt x="607182" y="3277310"/>
                  <a:pt x="88473" y="3115974"/>
                </a:cubicBezTo>
                <a:lnTo>
                  <a:pt x="0" y="308603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2503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5201697-AFF3-4692-855A-BA9D4355080B}"/>
              </a:ext>
            </a:extLst>
          </p:cNvPr>
          <p:cNvSpPr/>
          <p:nvPr userDrawn="1"/>
        </p:nvSpPr>
        <p:spPr>
          <a:xfrm>
            <a:off x="3510901" y="1"/>
            <a:ext cx="8681100" cy="6853142"/>
          </a:xfrm>
          <a:custGeom>
            <a:avLst/>
            <a:gdLst>
              <a:gd name="connsiteX0" fmla="*/ 429917 w 8681100"/>
              <a:gd name="connsiteY0" fmla="*/ 0 h 6853142"/>
              <a:gd name="connsiteX1" fmla="*/ 8681100 w 8681100"/>
              <a:gd name="connsiteY1" fmla="*/ 0 h 6853142"/>
              <a:gd name="connsiteX2" fmla="*/ 8681100 w 8681100"/>
              <a:gd name="connsiteY2" fmla="*/ 6853142 h 6853142"/>
              <a:gd name="connsiteX3" fmla="*/ 2335217 w 8681100"/>
              <a:gd name="connsiteY3" fmla="*/ 6853142 h 6853142"/>
              <a:gd name="connsiteX4" fmla="*/ 2335192 w 8681100"/>
              <a:gd name="connsiteY4" fmla="*/ 6853124 h 6853142"/>
              <a:gd name="connsiteX5" fmla="*/ 0 w 8681100"/>
              <a:gd name="connsiteY5" fmla="*/ 2194559 h 6853142"/>
              <a:gd name="connsiteX6" fmla="*/ 352762 w 8681100"/>
              <a:gd name="connsiteY6" fmla="*/ 195682 h 685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1100" h="6853142">
                <a:moveTo>
                  <a:pt x="429917" y="0"/>
                </a:moveTo>
                <a:lnTo>
                  <a:pt x="8681100" y="0"/>
                </a:lnTo>
                <a:lnTo>
                  <a:pt x="8681100" y="6853142"/>
                </a:lnTo>
                <a:lnTo>
                  <a:pt x="2335217" y="6853142"/>
                </a:lnTo>
                <a:lnTo>
                  <a:pt x="2335192" y="6853124"/>
                </a:lnTo>
                <a:cubicBezTo>
                  <a:pt x="917587" y="5792962"/>
                  <a:pt x="0" y="4100917"/>
                  <a:pt x="0" y="2194559"/>
                </a:cubicBezTo>
                <a:cubicBezTo>
                  <a:pt x="0" y="1492217"/>
                  <a:pt x="124548" y="818964"/>
                  <a:pt x="352762" y="19568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0390CB-817E-4CBA-A484-9753D486CB25}"/>
              </a:ext>
            </a:extLst>
          </p:cNvPr>
          <p:cNvSpPr/>
          <p:nvPr userDrawn="1"/>
        </p:nvSpPr>
        <p:spPr>
          <a:xfrm>
            <a:off x="3827908" y="1659500"/>
            <a:ext cx="1769500" cy="1769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07561B-3B95-4E5B-B8D5-4C1F6C36F0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1" y="1014168"/>
            <a:ext cx="3987953" cy="4829665"/>
          </a:xfrm>
          <a:custGeom>
            <a:avLst/>
            <a:gdLst>
              <a:gd name="connsiteX0" fmla="*/ 634662 w 3987953"/>
              <a:gd name="connsiteY0" fmla="*/ 120 h 4829665"/>
              <a:gd name="connsiteX1" fmla="*/ 873983 w 3987953"/>
              <a:gd name="connsiteY1" fmla="*/ 40464 h 4829665"/>
              <a:gd name="connsiteX2" fmla="*/ 3560672 w 3987953"/>
              <a:gd name="connsiteY2" fmla="*/ 1036793 h 4829665"/>
              <a:gd name="connsiteX3" fmla="*/ 3987953 w 3987953"/>
              <a:gd name="connsiteY3" fmla="*/ 1638473 h 4829665"/>
              <a:gd name="connsiteX4" fmla="*/ 3987953 w 3987953"/>
              <a:gd name="connsiteY4" fmla="*/ 3191194 h 4829665"/>
              <a:gd name="connsiteX5" fmla="*/ 3560672 w 3987953"/>
              <a:gd name="connsiteY5" fmla="*/ 3799343 h 4829665"/>
              <a:gd name="connsiteX6" fmla="*/ 873983 w 3987953"/>
              <a:gd name="connsiteY6" fmla="*/ 4789202 h 4829665"/>
              <a:gd name="connsiteX7" fmla="*/ 0 w 3987953"/>
              <a:gd name="connsiteY7" fmla="*/ 4181053 h 4829665"/>
              <a:gd name="connsiteX8" fmla="*/ 0 w 3987953"/>
              <a:gd name="connsiteY8" fmla="*/ 648613 h 4829665"/>
              <a:gd name="connsiteX9" fmla="*/ 634662 w 3987953"/>
              <a:gd name="connsiteY9" fmla="*/ 120 h 482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87953" h="4829665">
                <a:moveTo>
                  <a:pt x="634662" y="120"/>
                </a:moveTo>
                <a:cubicBezTo>
                  <a:pt x="713070" y="-1386"/>
                  <a:pt x="793868" y="11351"/>
                  <a:pt x="873983" y="40464"/>
                </a:cubicBezTo>
                <a:cubicBezTo>
                  <a:pt x="873983" y="40464"/>
                  <a:pt x="873983" y="40464"/>
                  <a:pt x="3560672" y="1036793"/>
                </a:cubicBezTo>
                <a:cubicBezTo>
                  <a:pt x="3819630" y="1127369"/>
                  <a:pt x="3987953" y="1366747"/>
                  <a:pt x="3987953" y="1638473"/>
                </a:cubicBezTo>
                <a:cubicBezTo>
                  <a:pt x="3987953" y="1638473"/>
                  <a:pt x="3987953" y="1638473"/>
                  <a:pt x="3987953" y="3191194"/>
                </a:cubicBezTo>
                <a:cubicBezTo>
                  <a:pt x="3987953" y="3462920"/>
                  <a:pt x="3819630" y="3702297"/>
                  <a:pt x="3560672" y="3799343"/>
                </a:cubicBezTo>
                <a:cubicBezTo>
                  <a:pt x="3560672" y="3799343"/>
                  <a:pt x="3560672" y="3799343"/>
                  <a:pt x="873983" y="4789202"/>
                </a:cubicBezTo>
                <a:cubicBezTo>
                  <a:pt x="446703" y="4944474"/>
                  <a:pt x="0" y="4633930"/>
                  <a:pt x="0" y="4181053"/>
                </a:cubicBezTo>
                <a:cubicBezTo>
                  <a:pt x="0" y="4181053"/>
                  <a:pt x="0" y="4181053"/>
                  <a:pt x="0" y="648613"/>
                </a:cubicBezTo>
                <a:cubicBezTo>
                  <a:pt x="0" y="280651"/>
                  <a:pt x="294894" y="6650"/>
                  <a:pt x="634662" y="12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494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0023DBB-28E3-48EB-ABDA-127C426E5C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241143"/>
          </a:xfrm>
          <a:custGeom>
            <a:avLst/>
            <a:gdLst>
              <a:gd name="connsiteX0" fmla="*/ 0 w 12191999"/>
              <a:gd name="connsiteY0" fmla="*/ 0 h 6241143"/>
              <a:gd name="connsiteX1" fmla="*/ 12191999 w 12191999"/>
              <a:gd name="connsiteY1" fmla="*/ 0 h 6241143"/>
              <a:gd name="connsiteX2" fmla="*/ 12191999 w 12191999"/>
              <a:gd name="connsiteY2" fmla="*/ 5597667 h 6241143"/>
              <a:gd name="connsiteX3" fmla="*/ 11994635 w 12191999"/>
              <a:gd name="connsiteY3" fmla="*/ 5666912 h 6241143"/>
              <a:gd name="connsiteX4" fmla="*/ 8331689 w 12191999"/>
              <a:gd name="connsiteY4" fmla="*/ 6241143 h 6241143"/>
              <a:gd name="connsiteX5" fmla="*/ 8529 w 12191999"/>
              <a:gd name="connsiteY5" fmla="*/ 2884308 h 6241143"/>
              <a:gd name="connsiteX6" fmla="*/ 0 w 12191999"/>
              <a:gd name="connsiteY6" fmla="*/ 2875914 h 624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6241143">
                <a:moveTo>
                  <a:pt x="0" y="0"/>
                </a:moveTo>
                <a:lnTo>
                  <a:pt x="12191999" y="0"/>
                </a:lnTo>
                <a:lnTo>
                  <a:pt x="12191999" y="5597667"/>
                </a:lnTo>
                <a:lnTo>
                  <a:pt x="11994635" y="5666912"/>
                </a:lnTo>
                <a:cubicBezTo>
                  <a:pt x="10837511" y="6040104"/>
                  <a:pt x="9607241" y="6241143"/>
                  <a:pt x="8331689" y="6241143"/>
                </a:cubicBezTo>
                <a:cubicBezTo>
                  <a:pt x="5122876" y="6241143"/>
                  <a:pt x="2200636" y="4968886"/>
                  <a:pt x="8529" y="2884308"/>
                </a:cubicBezTo>
                <a:lnTo>
                  <a:pt x="0" y="2875914"/>
                </a:ln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529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>
            <a:extLst>
              <a:ext uri="{FF2B5EF4-FFF2-40B4-BE49-F238E27FC236}">
                <a16:creationId xmlns:a16="http://schemas.microsoft.com/office/drawing/2014/main" id="{CF630780-102C-4C3D-B324-1B7882D877F4}"/>
              </a:ext>
            </a:extLst>
          </p:cNvPr>
          <p:cNvSpPr/>
          <p:nvPr userDrawn="1"/>
        </p:nvSpPr>
        <p:spPr>
          <a:xfrm flipH="1">
            <a:off x="0" y="0"/>
            <a:ext cx="8445435" cy="6858000"/>
          </a:xfrm>
          <a:custGeom>
            <a:avLst/>
            <a:gdLst>
              <a:gd name="connsiteX0" fmla="*/ 0 w 6210296"/>
              <a:gd name="connsiteY0" fmla="*/ 0 h 6858000"/>
              <a:gd name="connsiteX1" fmla="*/ 6210296 w 6210296"/>
              <a:gd name="connsiteY1" fmla="*/ 0 h 6858000"/>
              <a:gd name="connsiteX2" fmla="*/ 6210296 w 6210296"/>
              <a:gd name="connsiteY2" fmla="*/ 6858000 h 6858000"/>
              <a:gd name="connsiteX3" fmla="*/ 0 w 6210296"/>
              <a:gd name="connsiteY3" fmla="*/ 6858000 h 6858000"/>
              <a:gd name="connsiteX4" fmla="*/ 0 w 6210296"/>
              <a:gd name="connsiteY4" fmla="*/ 0 h 6858000"/>
              <a:gd name="connsiteX0" fmla="*/ 0 w 6210296"/>
              <a:gd name="connsiteY0" fmla="*/ 0 h 6858000"/>
              <a:gd name="connsiteX1" fmla="*/ 6210296 w 6210296"/>
              <a:gd name="connsiteY1" fmla="*/ 0 h 6858000"/>
              <a:gd name="connsiteX2" fmla="*/ 6210296 w 6210296"/>
              <a:gd name="connsiteY2" fmla="*/ 6858000 h 6858000"/>
              <a:gd name="connsiteX3" fmla="*/ 0 w 6210296"/>
              <a:gd name="connsiteY3" fmla="*/ 6858000 h 6858000"/>
              <a:gd name="connsiteX4" fmla="*/ 0 w 6210296"/>
              <a:gd name="connsiteY4" fmla="*/ 0 h 6858000"/>
              <a:gd name="connsiteX0" fmla="*/ 1116346 w 7326642"/>
              <a:gd name="connsiteY0" fmla="*/ 0 h 6858000"/>
              <a:gd name="connsiteX1" fmla="*/ 7326642 w 7326642"/>
              <a:gd name="connsiteY1" fmla="*/ 0 h 6858000"/>
              <a:gd name="connsiteX2" fmla="*/ 7326642 w 7326642"/>
              <a:gd name="connsiteY2" fmla="*/ 6858000 h 6858000"/>
              <a:gd name="connsiteX3" fmla="*/ 1116346 w 7326642"/>
              <a:gd name="connsiteY3" fmla="*/ 6858000 h 6858000"/>
              <a:gd name="connsiteX4" fmla="*/ 1116346 w 7326642"/>
              <a:gd name="connsiteY4" fmla="*/ 0 h 6858000"/>
              <a:gd name="connsiteX0" fmla="*/ 3253969 w 7025865"/>
              <a:gd name="connsiteY0" fmla="*/ 0 h 6858000"/>
              <a:gd name="connsiteX1" fmla="*/ 7025865 w 7025865"/>
              <a:gd name="connsiteY1" fmla="*/ 0 h 6858000"/>
              <a:gd name="connsiteX2" fmla="*/ 7025865 w 7025865"/>
              <a:gd name="connsiteY2" fmla="*/ 6858000 h 6858000"/>
              <a:gd name="connsiteX3" fmla="*/ 815569 w 7025865"/>
              <a:gd name="connsiteY3" fmla="*/ 6858000 h 6858000"/>
              <a:gd name="connsiteX4" fmla="*/ 3253969 w 7025865"/>
              <a:gd name="connsiteY4" fmla="*/ 0 h 6858000"/>
              <a:gd name="connsiteX0" fmla="*/ 3062201 w 6834097"/>
              <a:gd name="connsiteY0" fmla="*/ 0 h 6858000"/>
              <a:gd name="connsiteX1" fmla="*/ 6834097 w 6834097"/>
              <a:gd name="connsiteY1" fmla="*/ 0 h 6858000"/>
              <a:gd name="connsiteX2" fmla="*/ 6834097 w 6834097"/>
              <a:gd name="connsiteY2" fmla="*/ 6858000 h 6858000"/>
              <a:gd name="connsiteX3" fmla="*/ 623801 w 6834097"/>
              <a:gd name="connsiteY3" fmla="*/ 6858000 h 6858000"/>
              <a:gd name="connsiteX4" fmla="*/ 3062201 w 6834097"/>
              <a:gd name="connsiteY4" fmla="*/ 0 h 6858000"/>
              <a:gd name="connsiteX0" fmla="*/ 3125926 w 6897822"/>
              <a:gd name="connsiteY0" fmla="*/ 0 h 6858000"/>
              <a:gd name="connsiteX1" fmla="*/ 6897822 w 6897822"/>
              <a:gd name="connsiteY1" fmla="*/ 0 h 6858000"/>
              <a:gd name="connsiteX2" fmla="*/ 6897822 w 6897822"/>
              <a:gd name="connsiteY2" fmla="*/ 6858000 h 6858000"/>
              <a:gd name="connsiteX3" fmla="*/ 687526 w 6897822"/>
              <a:gd name="connsiteY3" fmla="*/ 6858000 h 6858000"/>
              <a:gd name="connsiteX4" fmla="*/ 3125926 w 6897822"/>
              <a:gd name="connsiteY4" fmla="*/ 0 h 6858000"/>
              <a:gd name="connsiteX0" fmla="*/ 2726551 w 6498447"/>
              <a:gd name="connsiteY0" fmla="*/ 0 h 6858000"/>
              <a:gd name="connsiteX1" fmla="*/ 6498447 w 6498447"/>
              <a:gd name="connsiteY1" fmla="*/ 0 h 6858000"/>
              <a:gd name="connsiteX2" fmla="*/ 6498447 w 6498447"/>
              <a:gd name="connsiteY2" fmla="*/ 6858000 h 6858000"/>
              <a:gd name="connsiteX3" fmla="*/ 288151 w 6498447"/>
              <a:gd name="connsiteY3" fmla="*/ 6858000 h 6858000"/>
              <a:gd name="connsiteX4" fmla="*/ 2726551 w 6498447"/>
              <a:gd name="connsiteY4" fmla="*/ 0 h 6858000"/>
              <a:gd name="connsiteX0" fmla="*/ 3233104 w 7005000"/>
              <a:gd name="connsiteY0" fmla="*/ 0 h 6858000"/>
              <a:gd name="connsiteX1" fmla="*/ 7005000 w 7005000"/>
              <a:gd name="connsiteY1" fmla="*/ 0 h 6858000"/>
              <a:gd name="connsiteX2" fmla="*/ 7005000 w 7005000"/>
              <a:gd name="connsiteY2" fmla="*/ 6858000 h 6858000"/>
              <a:gd name="connsiteX3" fmla="*/ 794704 w 7005000"/>
              <a:gd name="connsiteY3" fmla="*/ 6858000 h 6858000"/>
              <a:gd name="connsiteX4" fmla="*/ 3233104 w 7005000"/>
              <a:gd name="connsiteY4" fmla="*/ 0 h 6858000"/>
              <a:gd name="connsiteX0" fmla="*/ 3285094 w 7056990"/>
              <a:gd name="connsiteY0" fmla="*/ 0 h 6858000"/>
              <a:gd name="connsiteX1" fmla="*/ 7056990 w 7056990"/>
              <a:gd name="connsiteY1" fmla="*/ 0 h 6858000"/>
              <a:gd name="connsiteX2" fmla="*/ 7056990 w 7056990"/>
              <a:gd name="connsiteY2" fmla="*/ 6858000 h 6858000"/>
              <a:gd name="connsiteX3" fmla="*/ 846694 w 7056990"/>
              <a:gd name="connsiteY3" fmla="*/ 6858000 h 6858000"/>
              <a:gd name="connsiteX4" fmla="*/ 3285094 w 7056990"/>
              <a:gd name="connsiteY4" fmla="*/ 0 h 6858000"/>
              <a:gd name="connsiteX0" fmla="*/ 3065685 w 6837581"/>
              <a:gd name="connsiteY0" fmla="*/ 0 h 6858000"/>
              <a:gd name="connsiteX1" fmla="*/ 6837581 w 6837581"/>
              <a:gd name="connsiteY1" fmla="*/ 0 h 6858000"/>
              <a:gd name="connsiteX2" fmla="*/ 6837581 w 6837581"/>
              <a:gd name="connsiteY2" fmla="*/ 6858000 h 6858000"/>
              <a:gd name="connsiteX3" fmla="*/ 627285 w 6837581"/>
              <a:gd name="connsiteY3" fmla="*/ 6858000 h 6858000"/>
              <a:gd name="connsiteX4" fmla="*/ 3065685 w 6837581"/>
              <a:gd name="connsiteY4" fmla="*/ 0 h 6858000"/>
              <a:gd name="connsiteX0" fmla="*/ 3037226 w 6809122"/>
              <a:gd name="connsiteY0" fmla="*/ 0 h 6858000"/>
              <a:gd name="connsiteX1" fmla="*/ 6809122 w 6809122"/>
              <a:gd name="connsiteY1" fmla="*/ 0 h 6858000"/>
              <a:gd name="connsiteX2" fmla="*/ 6809122 w 6809122"/>
              <a:gd name="connsiteY2" fmla="*/ 6858000 h 6858000"/>
              <a:gd name="connsiteX3" fmla="*/ 598826 w 6809122"/>
              <a:gd name="connsiteY3" fmla="*/ 6858000 h 6858000"/>
              <a:gd name="connsiteX4" fmla="*/ 3037226 w 6809122"/>
              <a:gd name="connsiteY4" fmla="*/ 0 h 6858000"/>
              <a:gd name="connsiteX0" fmla="*/ 2690285 w 6462181"/>
              <a:gd name="connsiteY0" fmla="*/ 0 h 6858000"/>
              <a:gd name="connsiteX1" fmla="*/ 6462181 w 6462181"/>
              <a:gd name="connsiteY1" fmla="*/ 0 h 6858000"/>
              <a:gd name="connsiteX2" fmla="*/ 6462181 w 6462181"/>
              <a:gd name="connsiteY2" fmla="*/ 6858000 h 6858000"/>
              <a:gd name="connsiteX3" fmla="*/ 251885 w 6462181"/>
              <a:gd name="connsiteY3" fmla="*/ 6858000 h 6858000"/>
              <a:gd name="connsiteX4" fmla="*/ 2514564 w 6462181"/>
              <a:gd name="connsiteY4" fmla="*/ 3981450 h 6858000"/>
              <a:gd name="connsiteX5" fmla="*/ 2690285 w 6462181"/>
              <a:gd name="connsiteY5" fmla="*/ 0 h 6858000"/>
              <a:gd name="connsiteX0" fmla="*/ 5627381 w 9399277"/>
              <a:gd name="connsiteY0" fmla="*/ 0 h 6858000"/>
              <a:gd name="connsiteX1" fmla="*/ 9399277 w 9399277"/>
              <a:gd name="connsiteY1" fmla="*/ 0 h 6858000"/>
              <a:gd name="connsiteX2" fmla="*/ 9399277 w 9399277"/>
              <a:gd name="connsiteY2" fmla="*/ 6858000 h 6858000"/>
              <a:gd name="connsiteX3" fmla="*/ 139496 w 9399277"/>
              <a:gd name="connsiteY3" fmla="*/ 6858000 h 6858000"/>
              <a:gd name="connsiteX4" fmla="*/ 5451660 w 9399277"/>
              <a:gd name="connsiteY4" fmla="*/ 3981450 h 6858000"/>
              <a:gd name="connsiteX5" fmla="*/ 5627381 w 9399277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5312164 w 9259781"/>
              <a:gd name="connsiteY4" fmla="*/ 3981450 h 6858000"/>
              <a:gd name="connsiteX5" fmla="*/ 5487885 w 9259781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5312164 w 9259781"/>
              <a:gd name="connsiteY4" fmla="*/ 3981450 h 6858000"/>
              <a:gd name="connsiteX5" fmla="*/ 5487885 w 9259781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5521033 w 9259781"/>
              <a:gd name="connsiteY4" fmla="*/ 3600450 h 6858000"/>
              <a:gd name="connsiteX5" fmla="*/ 5487885 w 9259781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5521033 w 9259781"/>
              <a:gd name="connsiteY4" fmla="*/ 3600450 h 6858000"/>
              <a:gd name="connsiteX5" fmla="*/ 5487885 w 9259781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4246933 w 9259781"/>
              <a:gd name="connsiteY4" fmla="*/ 3790950 h 6858000"/>
              <a:gd name="connsiteX5" fmla="*/ 5487885 w 925978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59781" h="6858000">
                <a:moveTo>
                  <a:pt x="5487885" y="0"/>
                </a:moveTo>
                <a:lnTo>
                  <a:pt x="9259781" y="0"/>
                </a:lnTo>
                <a:lnTo>
                  <a:pt x="9259781" y="6858000"/>
                </a:lnTo>
                <a:lnTo>
                  <a:pt x="0" y="6858000"/>
                </a:lnTo>
                <a:cubicBezTo>
                  <a:pt x="1173148" y="4238625"/>
                  <a:pt x="3046832" y="6781800"/>
                  <a:pt x="4246933" y="3790950"/>
                </a:cubicBezTo>
                <a:cubicBezTo>
                  <a:pt x="4653333" y="2647950"/>
                  <a:pt x="3611547" y="695325"/>
                  <a:pt x="5487885" y="0"/>
                </a:cubicBez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14BB24-EA11-4FDC-97EF-CCE3327BECF5}"/>
              </a:ext>
            </a:extLst>
          </p:cNvPr>
          <p:cNvCxnSpPr>
            <a:cxnSpLocks/>
          </p:cNvCxnSpPr>
          <p:nvPr userDrawn="1"/>
        </p:nvCxnSpPr>
        <p:spPr>
          <a:xfrm>
            <a:off x="7447032" y="1988063"/>
            <a:ext cx="45720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5032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2C5AF2CD-C2F1-475E-88F5-F28B72013253}"/>
              </a:ext>
            </a:extLst>
          </p:cNvPr>
          <p:cNvSpPr/>
          <p:nvPr userDrawn="1"/>
        </p:nvSpPr>
        <p:spPr>
          <a:xfrm>
            <a:off x="0" y="4667534"/>
            <a:ext cx="12192000" cy="2190466"/>
          </a:xfrm>
          <a:prstGeom prst="round2SameRect">
            <a:avLst>
              <a:gd name="adj1" fmla="val 21651"/>
              <a:gd name="adj2" fmla="val 0"/>
            </a:avLst>
          </a:pr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3D5C707-FC84-4E5D-B1A6-B615E2B1F20F}"/>
              </a:ext>
            </a:extLst>
          </p:cNvPr>
          <p:cNvSpPr/>
          <p:nvPr userDrawn="1"/>
        </p:nvSpPr>
        <p:spPr>
          <a:xfrm>
            <a:off x="838200" y="2372721"/>
            <a:ext cx="3298207" cy="3835305"/>
          </a:xfrm>
          <a:prstGeom prst="roundRect">
            <a:avLst>
              <a:gd name="adj" fmla="val 5308"/>
            </a:avLst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D872B3F-1A2F-43DF-9AB5-5A3A259BF1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2372722"/>
            <a:ext cx="3298207" cy="1983379"/>
          </a:xfrm>
          <a:custGeom>
            <a:avLst/>
            <a:gdLst>
              <a:gd name="connsiteX0" fmla="*/ 128820 w 3298207"/>
              <a:gd name="connsiteY0" fmla="*/ 0 h 1983379"/>
              <a:gd name="connsiteX1" fmla="*/ 3169387 w 3298207"/>
              <a:gd name="connsiteY1" fmla="*/ 0 h 1983379"/>
              <a:gd name="connsiteX2" fmla="*/ 3298207 w 3298207"/>
              <a:gd name="connsiteY2" fmla="*/ 128820 h 1983379"/>
              <a:gd name="connsiteX3" fmla="*/ 3298207 w 3298207"/>
              <a:gd name="connsiteY3" fmla="*/ 1983379 h 1983379"/>
              <a:gd name="connsiteX4" fmla="*/ 0 w 3298207"/>
              <a:gd name="connsiteY4" fmla="*/ 1983379 h 1983379"/>
              <a:gd name="connsiteX5" fmla="*/ 0 w 3298207"/>
              <a:gd name="connsiteY5" fmla="*/ 128820 h 1983379"/>
              <a:gd name="connsiteX6" fmla="*/ 128820 w 3298207"/>
              <a:gd name="connsiteY6" fmla="*/ 0 h 198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98207" h="1983379">
                <a:moveTo>
                  <a:pt x="128820" y="0"/>
                </a:moveTo>
                <a:lnTo>
                  <a:pt x="3169387" y="0"/>
                </a:lnTo>
                <a:cubicBezTo>
                  <a:pt x="3240532" y="0"/>
                  <a:pt x="3298207" y="57675"/>
                  <a:pt x="3298207" y="128820"/>
                </a:cubicBezTo>
                <a:lnTo>
                  <a:pt x="3298207" y="1983379"/>
                </a:lnTo>
                <a:lnTo>
                  <a:pt x="0" y="1983379"/>
                </a:lnTo>
                <a:lnTo>
                  <a:pt x="0" y="128820"/>
                </a:lnTo>
                <a:cubicBezTo>
                  <a:pt x="0" y="57675"/>
                  <a:pt x="57675" y="0"/>
                  <a:pt x="128820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C29C23F-F76C-4E9C-ACD4-5858970A6691}"/>
              </a:ext>
            </a:extLst>
          </p:cNvPr>
          <p:cNvSpPr/>
          <p:nvPr userDrawn="1"/>
        </p:nvSpPr>
        <p:spPr>
          <a:xfrm>
            <a:off x="4446897" y="2372721"/>
            <a:ext cx="3298207" cy="3835305"/>
          </a:xfrm>
          <a:prstGeom prst="roundRect">
            <a:avLst>
              <a:gd name="adj" fmla="val 5308"/>
            </a:avLst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F1C468F-15E3-4D5E-9902-7586EA26215D}"/>
              </a:ext>
            </a:extLst>
          </p:cNvPr>
          <p:cNvSpPr/>
          <p:nvPr userDrawn="1"/>
        </p:nvSpPr>
        <p:spPr>
          <a:xfrm>
            <a:off x="8055593" y="2372721"/>
            <a:ext cx="3298207" cy="3835305"/>
          </a:xfrm>
          <a:prstGeom prst="roundRect">
            <a:avLst>
              <a:gd name="adj" fmla="val 5308"/>
            </a:avLst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4D430F3-5545-4CAB-A10E-0A648284469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46897" y="2372722"/>
            <a:ext cx="3298207" cy="1983379"/>
          </a:xfrm>
          <a:custGeom>
            <a:avLst/>
            <a:gdLst>
              <a:gd name="connsiteX0" fmla="*/ 128820 w 3298207"/>
              <a:gd name="connsiteY0" fmla="*/ 0 h 1983379"/>
              <a:gd name="connsiteX1" fmla="*/ 3169387 w 3298207"/>
              <a:gd name="connsiteY1" fmla="*/ 0 h 1983379"/>
              <a:gd name="connsiteX2" fmla="*/ 3298207 w 3298207"/>
              <a:gd name="connsiteY2" fmla="*/ 128820 h 1983379"/>
              <a:gd name="connsiteX3" fmla="*/ 3298207 w 3298207"/>
              <a:gd name="connsiteY3" fmla="*/ 1983379 h 1983379"/>
              <a:gd name="connsiteX4" fmla="*/ 0 w 3298207"/>
              <a:gd name="connsiteY4" fmla="*/ 1983379 h 1983379"/>
              <a:gd name="connsiteX5" fmla="*/ 0 w 3298207"/>
              <a:gd name="connsiteY5" fmla="*/ 128820 h 1983379"/>
              <a:gd name="connsiteX6" fmla="*/ 128820 w 3298207"/>
              <a:gd name="connsiteY6" fmla="*/ 0 h 198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98207" h="1983379">
                <a:moveTo>
                  <a:pt x="128820" y="0"/>
                </a:moveTo>
                <a:lnTo>
                  <a:pt x="3169387" y="0"/>
                </a:lnTo>
                <a:cubicBezTo>
                  <a:pt x="3240532" y="0"/>
                  <a:pt x="3298207" y="57675"/>
                  <a:pt x="3298207" y="128820"/>
                </a:cubicBezTo>
                <a:lnTo>
                  <a:pt x="3298207" y="1983379"/>
                </a:lnTo>
                <a:lnTo>
                  <a:pt x="0" y="1983379"/>
                </a:lnTo>
                <a:lnTo>
                  <a:pt x="0" y="128820"/>
                </a:lnTo>
                <a:cubicBezTo>
                  <a:pt x="0" y="57675"/>
                  <a:pt x="57675" y="0"/>
                  <a:pt x="128820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0091A99-D800-4857-B294-66FB702C68A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55593" y="2372722"/>
            <a:ext cx="3298207" cy="1983379"/>
          </a:xfrm>
          <a:custGeom>
            <a:avLst/>
            <a:gdLst>
              <a:gd name="connsiteX0" fmla="*/ 128820 w 3298207"/>
              <a:gd name="connsiteY0" fmla="*/ 0 h 1983379"/>
              <a:gd name="connsiteX1" fmla="*/ 3169387 w 3298207"/>
              <a:gd name="connsiteY1" fmla="*/ 0 h 1983379"/>
              <a:gd name="connsiteX2" fmla="*/ 3298207 w 3298207"/>
              <a:gd name="connsiteY2" fmla="*/ 128820 h 1983379"/>
              <a:gd name="connsiteX3" fmla="*/ 3298207 w 3298207"/>
              <a:gd name="connsiteY3" fmla="*/ 1983379 h 1983379"/>
              <a:gd name="connsiteX4" fmla="*/ 0 w 3298207"/>
              <a:gd name="connsiteY4" fmla="*/ 1983379 h 1983379"/>
              <a:gd name="connsiteX5" fmla="*/ 0 w 3298207"/>
              <a:gd name="connsiteY5" fmla="*/ 128820 h 1983379"/>
              <a:gd name="connsiteX6" fmla="*/ 128820 w 3298207"/>
              <a:gd name="connsiteY6" fmla="*/ 0 h 198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98207" h="1983379">
                <a:moveTo>
                  <a:pt x="128820" y="0"/>
                </a:moveTo>
                <a:lnTo>
                  <a:pt x="3169387" y="0"/>
                </a:lnTo>
                <a:cubicBezTo>
                  <a:pt x="3240532" y="0"/>
                  <a:pt x="3298207" y="57675"/>
                  <a:pt x="3298207" y="128820"/>
                </a:cubicBezTo>
                <a:lnTo>
                  <a:pt x="3298207" y="1983379"/>
                </a:lnTo>
                <a:lnTo>
                  <a:pt x="0" y="1983379"/>
                </a:lnTo>
                <a:lnTo>
                  <a:pt x="0" y="128820"/>
                </a:lnTo>
                <a:cubicBezTo>
                  <a:pt x="0" y="57675"/>
                  <a:pt x="57675" y="0"/>
                  <a:pt x="128820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4683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A0A3791-4DA9-46B0-832B-CFD004A79474}"/>
              </a:ext>
            </a:extLst>
          </p:cNvPr>
          <p:cNvSpPr/>
          <p:nvPr userDrawn="1"/>
        </p:nvSpPr>
        <p:spPr>
          <a:xfrm>
            <a:off x="0" y="0"/>
            <a:ext cx="7816115" cy="6858000"/>
          </a:xfrm>
          <a:prstGeom prst="rect">
            <a:avLst/>
          </a:prstGeom>
          <a:gradFill>
            <a:gsLst>
              <a:gs pos="5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A75C520-F974-44E3-BC59-CE62D2BA8FC1}"/>
              </a:ext>
            </a:extLst>
          </p:cNvPr>
          <p:cNvSpPr/>
          <p:nvPr userDrawn="1"/>
        </p:nvSpPr>
        <p:spPr>
          <a:xfrm>
            <a:off x="5622878" y="763259"/>
            <a:ext cx="5730921" cy="2424310"/>
          </a:xfrm>
          <a:prstGeom prst="roundRect">
            <a:avLst>
              <a:gd name="adj" fmla="val 12781"/>
            </a:avLst>
          </a:prstGeom>
          <a:solidFill>
            <a:schemeClr val="bg1"/>
          </a:solidFill>
          <a:ln>
            <a:noFill/>
          </a:ln>
          <a:effectLst>
            <a:outerShdw blurRad="228600" dist="1016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30A84EA-322F-482C-8962-C81915A89C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22879" y="763263"/>
            <a:ext cx="2193239" cy="2424306"/>
          </a:xfrm>
          <a:custGeom>
            <a:avLst/>
            <a:gdLst>
              <a:gd name="connsiteX0" fmla="*/ 303632 w 2193239"/>
              <a:gd name="connsiteY0" fmla="*/ 0 h 2424306"/>
              <a:gd name="connsiteX1" fmla="*/ 2193239 w 2193239"/>
              <a:gd name="connsiteY1" fmla="*/ 0 h 2424306"/>
              <a:gd name="connsiteX2" fmla="*/ 2193239 w 2193239"/>
              <a:gd name="connsiteY2" fmla="*/ 2424306 h 2424306"/>
              <a:gd name="connsiteX3" fmla="*/ 303587 w 2193239"/>
              <a:gd name="connsiteY3" fmla="*/ 2424306 h 2424306"/>
              <a:gd name="connsiteX4" fmla="*/ 242439 w 2193239"/>
              <a:gd name="connsiteY4" fmla="*/ 2418142 h 2424306"/>
              <a:gd name="connsiteX5" fmla="*/ 0 w 2193239"/>
              <a:gd name="connsiteY5" fmla="*/ 2120679 h 2424306"/>
              <a:gd name="connsiteX6" fmla="*/ 0 w 2193239"/>
              <a:gd name="connsiteY6" fmla="*/ 303632 h 2424306"/>
              <a:gd name="connsiteX7" fmla="*/ 303632 w 2193239"/>
              <a:gd name="connsiteY7" fmla="*/ 0 h 242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3239" h="2424306">
                <a:moveTo>
                  <a:pt x="303632" y="0"/>
                </a:moveTo>
                <a:lnTo>
                  <a:pt x="2193239" y="0"/>
                </a:lnTo>
                <a:lnTo>
                  <a:pt x="2193239" y="2424306"/>
                </a:lnTo>
                <a:lnTo>
                  <a:pt x="303587" y="2424306"/>
                </a:lnTo>
                <a:lnTo>
                  <a:pt x="242439" y="2418142"/>
                </a:lnTo>
                <a:cubicBezTo>
                  <a:pt x="104080" y="2389829"/>
                  <a:pt x="0" y="2267408"/>
                  <a:pt x="0" y="2120679"/>
                </a:cubicBezTo>
                <a:lnTo>
                  <a:pt x="0" y="303632"/>
                </a:lnTo>
                <a:cubicBezTo>
                  <a:pt x="0" y="135941"/>
                  <a:pt x="135941" y="0"/>
                  <a:pt x="303632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50641BD-EE37-40C3-87F5-25E196B2698D}"/>
              </a:ext>
            </a:extLst>
          </p:cNvPr>
          <p:cNvSpPr/>
          <p:nvPr userDrawn="1"/>
        </p:nvSpPr>
        <p:spPr>
          <a:xfrm>
            <a:off x="5622878" y="3633590"/>
            <a:ext cx="5730921" cy="2424310"/>
          </a:xfrm>
          <a:prstGeom prst="roundRect">
            <a:avLst>
              <a:gd name="adj" fmla="val 12781"/>
            </a:avLst>
          </a:prstGeom>
          <a:solidFill>
            <a:schemeClr val="bg1"/>
          </a:solidFill>
          <a:ln>
            <a:noFill/>
          </a:ln>
          <a:effectLst>
            <a:outerShdw blurRad="228600" dist="1016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157F00C-42DA-4C5B-858E-2193510F11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2879" y="3633590"/>
            <a:ext cx="2193239" cy="2424306"/>
          </a:xfrm>
          <a:custGeom>
            <a:avLst/>
            <a:gdLst>
              <a:gd name="connsiteX0" fmla="*/ 303632 w 2193239"/>
              <a:gd name="connsiteY0" fmla="*/ 0 h 2424306"/>
              <a:gd name="connsiteX1" fmla="*/ 2193239 w 2193239"/>
              <a:gd name="connsiteY1" fmla="*/ 0 h 2424306"/>
              <a:gd name="connsiteX2" fmla="*/ 2193239 w 2193239"/>
              <a:gd name="connsiteY2" fmla="*/ 2424306 h 2424306"/>
              <a:gd name="connsiteX3" fmla="*/ 303587 w 2193239"/>
              <a:gd name="connsiteY3" fmla="*/ 2424306 h 2424306"/>
              <a:gd name="connsiteX4" fmla="*/ 242439 w 2193239"/>
              <a:gd name="connsiteY4" fmla="*/ 2418142 h 2424306"/>
              <a:gd name="connsiteX5" fmla="*/ 0 w 2193239"/>
              <a:gd name="connsiteY5" fmla="*/ 2120679 h 2424306"/>
              <a:gd name="connsiteX6" fmla="*/ 0 w 2193239"/>
              <a:gd name="connsiteY6" fmla="*/ 303632 h 2424306"/>
              <a:gd name="connsiteX7" fmla="*/ 303632 w 2193239"/>
              <a:gd name="connsiteY7" fmla="*/ 0 h 242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3239" h="2424306">
                <a:moveTo>
                  <a:pt x="303632" y="0"/>
                </a:moveTo>
                <a:lnTo>
                  <a:pt x="2193239" y="0"/>
                </a:lnTo>
                <a:lnTo>
                  <a:pt x="2193239" y="2424306"/>
                </a:lnTo>
                <a:lnTo>
                  <a:pt x="303587" y="2424306"/>
                </a:lnTo>
                <a:lnTo>
                  <a:pt x="242439" y="2418142"/>
                </a:lnTo>
                <a:cubicBezTo>
                  <a:pt x="104080" y="2389829"/>
                  <a:pt x="0" y="2267408"/>
                  <a:pt x="0" y="2120679"/>
                </a:cubicBezTo>
                <a:lnTo>
                  <a:pt x="0" y="303632"/>
                </a:lnTo>
                <a:cubicBezTo>
                  <a:pt x="0" y="135941"/>
                  <a:pt x="135941" y="0"/>
                  <a:pt x="303632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943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478984A-5478-4757-A9C4-BE420D7F88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40098" y="-1"/>
            <a:ext cx="3051902" cy="4158089"/>
          </a:xfrm>
          <a:custGeom>
            <a:avLst/>
            <a:gdLst>
              <a:gd name="connsiteX0" fmla="*/ 0 w 3051902"/>
              <a:gd name="connsiteY0" fmla="*/ 0 h 4158089"/>
              <a:gd name="connsiteX1" fmla="*/ 3051902 w 3051902"/>
              <a:gd name="connsiteY1" fmla="*/ 0 h 4158089"/>
              <a:gd name="connsiteX2" fmla="*/ 3051902 w 3051902"/>
              <a:gd name="connsiteY2" fmla="*/ 3649428 h 4158089"/>
              <a:gd name="connsiteX3" fmla="*/ 2543241 w 3051902"/>
              <a:gd name="connsiteY3" fmla="*/ 4158089 h 4158089"/>
              <a:gd name="connsiteX4" fmla="*/ 508661 w 3051902"/>
              <a:gd name="connsiteY4" fmla="*/ 4158089 h 4158089"/>
              <a:gd name="connsiteX5" fmla="*/ 0 w 3051902"/>
              <a:gd name="connsiteY5" fmla="*/ 3649428 h 4158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51902" h="4158089">
                <a:moveTo>
                  <a:pt x="0" y="0"/>
                </a:moveTo>
                <a:lnTo>
                  <a:pt x="3051902" y="0"/>
                </a:lnTo>
                <a:lnTo>
                  <a:pt x="3051902" y="3649428"/>
                </a:lnTo>
                <a:cubicBezTo>
                  <a:pt x="3051902" y="3930354"/>
                  <a:pt x="2824167" y="4158089"/>
                  <a:pt x="2543241" y="4158089"/>
                </a:cubicBezTo>
                <a:lnTo>
                  <a:pt x="508661" y="4158089"/>
                </a:lnTo>
                <a:cubicBezTo>
                  <a:pt x="227735" y="4158089"/>
                  <a:pt x="0" y="3930354"/>
                  <a:pt x="0" y="3649428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3FD317-630D-4789-AF4A-703E0A5B35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33900" y="2415654"/>
            <a:ext cx="4209356" cy="4442346"/>
          </a:xfrm>
          <a:custGeom>
            <a:avLst/>
            <a:gdLst>
              <a:gd name="connsiteX0" fmla="*/ 701573 w 4209356"/>
              <a:gd name="connsiteY0" fmla="*/ 0 h 4442346"/>
              <a:gd name="connsiteX1" fmla="*/ 3507783 w 4209356"/>
              <a:gd name="connsiteY1" fmla="*/ 0 h 4442346"/>
              <a:gd name="connsiteX2" fmla="*/ 4209356 w 4209356"/>
              <a:gd name="connsiteY2" fmla="*/ 701573 h 4442346"/>
              <a:gd name="connsiteX3" fmla="*/ 4209356 w 4209356"/>
              <a:gd name="connsiteY3" fmla="*/ 4442346 h 4442346"/>
              <a:gd name="connsiteX4" fmla="*/ 0 w 4209356"/>
              <a:gd name="connsiteY4" fmla="*/ 4442346 h 4442346"/>
              <a:gd name="connsiteX5" fmla="*/ 0 w 4209356"/>
              <a:gd name="connsiteY5" fmla="*/ 701573 h 4442346"/>
              <a:gd name="connsiteX6" fmla="*/ 701573 w 4209356"/>
              <a:gd name="connsiteY6" fmla="*/ 0 h 444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9356" h="4442346">
                <a:moveTo>
                  <a:pt x="701573" y="0"/>
                </a:moveTo>
                <a:lnTo>
                  <a:pt x="3507783" y="0"/>
                </a:lnTo>
                <a:cubicBezTo>
                  <a:pt x="3895251" y="0"/>
                  <a:pt x="4209356" y="314105"/>
                  <a:pt x="4209356" y="701573"/>
                </a:cubicBezTo>
                <a:lnTo>
                  <a:pt x="4209356" y="4442346"/>
                </a:lnTo>
                <a:lnTo>
                  <a:pt x="0" y="4442346"/>
                </a:lnTo>
                <a:lnTo>
                  <a:pt x="0" y="701573"/>
                </a:lnTo>
                <a:cubicBezTo>
                  <a:pt x="0" y="314105"/>
                  <a:pt x="314105" y="0"/>
                  <a:pt x="701573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C8DD009-E9BB-4EE2-BDDE-1F5B31E8499C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38969"/>
            <a:ext cx="504825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4294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4FCC0A19-875D-4BD9-A450-650DE8DB56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64641" y="2"/>
            <a:ext cx="4598599" cy="3724239"/>
          </a:xfrm>
          <a:custGeom>
            <a:avLst/>
            <a:gdLst>
              <a:gd name="connsiteX0" fmla="*/ 1082193 w 4598599"/>
              <a:gd name="connsiteY0" fmla="*/ 0 h 3724239"/>
              <a:gd name="connsiteX1" fmla="*/ 3516408 w 4598599"/>
              <a:gd name="connsiteY1" fmla="*/ 0 h 3724239"/>
              <a:gd name="connsiteX2" fmla="*/ 4356240 w 4598599"/>
              <a:gd name="connsiteY2" fmla="*/ 839832 h 3724239"/>
              <a:gd name="connsiteX3" fmla="*/ 4356240 w 4598599"/>
              <a:gd name="connsiteY3" fmla="*/ 2010048 h 3724239"/>
              <a:gd name="connsiteX4" fmla="*/ 2884408 w 4598599"/>
              <a:gd name="connsiteY4" fmla="*/ 3481880 h 3724239"/>
              <a:gd name="connsiteX5" fmla="*/ 1714192 w 4598599"/>
              <a:gd name="connsiteY5" fmla="*/ 3481880 h 3724239"/>
              <a:gd name="connsiteX6" fmla="*/ 242361 w 4598599"/>
              <a:gd name="connsiteY6" fmla="*/ 2010048 h 3724239"/>
              <a:gd name="connsiteX7" fmla="*/ 242361 w 4598599"/>
              <a:gd name="connsiteY7" fmla="*/ 839832 h 372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8599" h="3724239">
                <a:moveTo>
                  <a:pt x="1082193" y="0"/>
                </a:moveTo>
                <a:lnTo>
                  <a:pt x="3516408" y="0"/>
                </a:lnTo>
                <a:lnTo>
                  <a:pt x="4356240" y="839832"/>
                </a:lnTo>
                <a:cubicBezTo>
                  <a:pt x="4679386" y="1162978"/>
                  <a:pt x="4679386" y="1686902"/>
                  <a:pt x="4356240" y="2010048"/>
                </a:cubicBezTo>
                <a:lnTo>
                  <a:pt x="2884408" y="3481880"/>
                </a:lnTo>
                <a:cubicBezTo>
                  <a:pt x="2561262" y="3805026"/>
                  <a:pt x="2037338" y="3805026"/>
                  <a:pt x="1714192" y="3481880"/>
                </a:cubicBezTo>
                <a:lnTo>
                  <a:pt x="242361" y="2010048"/>
                </a:lnTo>
                <a:cubicBezTo>
                  <a:pt x="-80786" y="1686902"/>
                  <a:pt x="-80786" y="1162978"/>
                  <a:pt x="242361" y="839832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0B0AD0F-3D76-44BA-9912-9590E6614526}"/>
              </a:ext>
            </a:extLst>
          </p:cNvPr>
          <p:cNvSpPr/>
          <p:nvPr userDrawn="1"/>
        </p:nvSpPr>
        <p:spPr>
          <a:xfrm rot="2700000">
            <a:off x="6173528" y="3629616"/>
            <a:ext cx="2001862" cy="2001862"/>
          </a:xfrm>
          <a:prstGeom prst="roundRect">
            <a:avLst>
              <a:gd name="adj" fmla="val 22146"/>
            </a:avLst>
          </a:prstGeom>
          <a:solidFill>
            <a:schemeClr val="accent2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1FF7161-94E2-4FE9-81C0-2371D5342E7A}"/>
              </a:ext>
            </a:extLst>
          </p:cNvPr>
          <p:cNvSpPr/>
          <p:nvPr userDrawn="1"/>
        </p:nvSpPr>
        <p:spPr>
          <a:xfrm rot="2700000">
            <a:off x="9622996" y="3061745"/>
            <a:ext cx="2412184" cy="2412184"/>
          </a:xfrm>
          <a:custGeom>
            <a:avLst/>
            <a:gdLst>
              <a:gd name="connsiteX0" fmla="*/ 156464 w 2412184"/>
              <a:gd name="connsiteY0" fmla="*/ 156464 h 2412184"/>
              <a:gd name="connsiteX1" fmla="*/ 534202 w 2412184"/>
              <a:gd name="connsiteY1" fmla="*/ 0 h 2412184"/>
              <a:gd name="connsiteX2" fmla="*/ 1877982 w 2412184"/>
              <a:gd name="connsiteY2" fmla="*/ 0 h 2412184"/>
              <a:gd name="connsiteX3" fmla="*/ 1932994 w 2412184"/>
              <a:gd name="connsiteY3" fmla="*/ 5546 h 2412184"/>
              <a:gd name="connsiteX4" fmla="*/ 2406638 w 2412184"/>
              <a:gd name="connsiteY4" fmla="*/ 479190 h 2412184"/>
              <a:gd name="connsiteX5" fmla="*/ 2412184 w 2412184"/>
              <a:gd name="connsiteY5" fmla="*/ 534202 h 2412184"/>
              <a:gd name="connsiteX6" fmla="*/ 2412184 w 2412184"/>
              <a:gd name="connsiteY6" fmla="*/ 1877982 h 2412184"/>
              <a:gd name="connsiteX7" fmla="*/ 1877982 w 2412184"/>
              <a:gd name="connsiteY7" fmla="*/ 2412184 h 2412184"/>
              <a:gd name="connsiteX8" fmla="*/ 534202 w 2412184"/>
              <a:gd name="connsiteY8" fmla="*/ 2412184 h 2412184"/>
              <a:gd name="connsiteX9" fmla="*/ 0 w 2412184"/>
              <a:gd name="connsiteY9" fmla="*/ 1877982 h 2412184"/>
              <a:gd name="connsiteX10" fmla="*/ 0 w 2412184"/>
              <a:gd name="connsiteY10" fmla="*/ 534202 h 2412184"/>
              <a:gd name="connsiteX11" fmla="*/ 156464 w 2412184"/>
              <a:gd name="connsiteY11" fmla="*/ 156464 h 241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12184" h="2412184">
                <a:moveTo>
                  <a:pt x="156464" y="156464"/>
                </a:moveTo>
                <a:cubicBezTo>
                  <a:pt x="253135" y="59793"/>
                  <a:pt x="386687" y="0"/>
                  <a:pt x="534202" y="0"/>
                </a:cubicBezTo>
                <a:lnTo>
                  <a:pt x="1877982" y="0"/>
                </a:lnTo>
                <a:lnTo>
                  <a:pt x="1932994" y="5546"/>
                </a:lnTo>
                <a:lnTo>
                  <a:pt x="2406638" y="479190"/>
                </a:lnTo>
                <a:lnTo>
                  <a:pt x="2412184" y="534202"/>
                </a:lnTo>
                <a:lnTo>
                  <a:pt x="2412184" y="1877982"/>
                </a:lnTo>
                <a:cubicBezTo>
                  <a:pt x="2412184" y="2173014"/>
                  <a:pt x="2173014" y="2412184"/>
                  <a:pt x="1877982" y="2412184"/>
                </a:cubicBezTo>
                <a:lnTo>
                  <a:pt x="534202" y="2412184"/>
                </a:lnTo>
                <a:cubicBezTo>
                  <a:pt x="239170" y="2412184"/>
                  <a:pt x="0" y="2173014"/>
                  <a:pt x="0" y="1877982"/>
                </a:cubicBezTo>
                <a:lnTo>
                  <a:pt x="0" y="534202"/>
                </a:lnTo>
                <a:cubicBezTo>
                  <a:pt x="0" y="386686"/>
                  <a:pt x="59793" y="253135"/>
                  <a:pt x="156464" y="156464"/>
                </a:cubicBez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EAD109A-59C4-42D8-BE0D-A116263F622E}"/>
              </a:ext>
            </a:extLst>
          </p:cNvPr>
          <p:cNvSpPr/>
          <p:nvPr userDrawn="1"/>
        </p:nvSpPr>
        <p:spPr>
          <a:xfrm rot="2700000">
            <a:off x="5891527" y="2488784"/>
            <a:ext cx="796573" cy="796573"/>
          </a:xfrm>
          <a:prstGeom prst="roundRect">
            <a:avLst>
              <a:gd name="adj" fmla="val 22146"/>
            </a:avLst>
          </a:pr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B69D6C7-38DF-4399-A1F1-20BC2302915E}"/>
              </a:ext>
            </a:extLst>
          </p:cNvPr>
          <p:cNvSpPr/>
          <p:nvPr userDrawn="1"/>
        </p:nvSpPr>
        <p:spPr>
          <a:xfrm rot="2700000">
            <a:off x="8537451" y="5175705"/>
            <a:ext cx="851120" cy="851120"/>
          </a:xfrm>
          <a:prstGeom prst="roundRect">
            <a:avLst>
              <a:gd name="adj" fmla="val 22146"/>
            </a:avLst>
          </a:prstGeom>
          <a:solidFill>
            <a:srgbClr val="F14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3E40A88-1560-4496-8A5D-D765A6A699BF}"/>
              </a:ext>
            </a:extLst>
          </p:cNvPr>
          <p:cNvSpPr/>
          <p:nvPr userDrawn="1"/>
        </p:nvSpPr>
        <p:spPr>
          <a:xfrm rot="2700000">
            <a:off x="11332636" y="1600112"/>
            <a:ext cx="1175474" cy="1175474"/>
          </a:xfrm>
          <a:custGeom>
            <a:avLst/>
            <a:gdLst>
              <a:gd name="connsiteX0" fmla="*/ 76246 w 1175474"/>
              <a:gd name="connsiteY0" fmla="*/ 76246 h 1175474"/>
              <a:gd name="connsiteX1" fmla="*/ 260320 w 1175474"/>
              <a:gd name="connsiteY1" fmla="*/ 0 h 1175474"/>
              <a:gd name="connsiteX2" fmla="*/ 384139 w 1175474"/>
              <a:gd name="connsiteY2" fmla="*/ 0 h 1175474"/>
              <a:gd name="connsiteX3" fmla="*/ 1175474 w 1175474"/>
              <a:gd name="connsiteY3" fmla="*/ 791335 h 1175474"/>
              <a:gd name="connsiteX4" fmla="*/ 1175474 w 1175474"/>
              <a:gd name="connsiteY4" fmla="*/ 915154 h 1175474"/>
              <a:gd name="connsiteX5" fmla="*/ 915154 w 1175474"/>
              <a:gd name="connsiteY5" fmla="*/ 1175474 h 1175474"/>
              <a:gd name="connsiteX6" fmla="*/ 260320 w 1175474"/>
              <a:gd name="connsiteY6" fmla="*/ 1175474 h 1175474"/>
              <a:gd name="connsiteX7" fmla="*/ 0 w 1175474"/>
              <a:gd name="connsiteY7" fmla="*/ 915154 h 1175474"/>
              <a:gd name="connsiteX8" fmla="*/ 0 w 1175474"/>
              <a:gd name="connsiteY8" fmla="*/ 260320 h 1175474"/>
              <a:gd name="connsiteX9" fmla="*/ 76246 w 1175474"/>
              <a:gd name="connsiteY9" fmla="*/ 76246 h 1175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5474" h="1175474">
                <a:moveTo>
                  <a:pt x="76246" y="76246"/>
                </a:moveTo>
                <a:cubicBezTo>
                  <a:pt x="123355" y="29137"/>
                  <a:pt x="188435" y="0"/>
                  <a:pt x="260320" y="0"/>
                </a:cubicBezTo>
                <a:lnTo>
                  <a:pt x="384139" y="0"/>
                </a:lnTo>
                <a:lnTo>
                  <a:pt x="1175474" y="791335"/>
                </a:lnTo>
                <a:lnTo>
                  <a:pt x="1175474" y="915154"/>
                </a:lnTo>
                <a:cubicBezTo>
                  <a:pt x="1175474" y="1058925"/>
                  <a:pt x="1058925" y="1175474"/>
                  <a:pt x="915154" y="1175474"/>
                </a:cubicBezTo>
                <a:lnTo>
                  <a:pt x="260320" y="1175474"/>
                </a:lnTo>
                <a:cubicBezTo>
                  <a:pt x="116549" y="1175474"/>
                  <a:pt x="0" y="1058925"/>
                  <a:pt x="0" y="915154"/>
                </a:cubicBezTo>
                <a:lnTo>
                  <a:pt x="0" y="260320"/>
                </a:lnTo>
                <a:cubicBezTo>
                  <a:pt x="0" y="188434"/>
                  <a:pt x="29137" y="123355"/>
                  <a:pt x="76246" y="7624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0626DA8-4326-484F-8DB6-19797E9870B8}"/>
              </a:ext>
            </a:extLst>
          </p:cNvPr>
          <p:cNvSpPr/>
          <p:nvPr userDrawn="1"/>
        </p:nvSpPr>
        <p:spPr>
          <a:xfrm rot="2700000">
            <a:off x="9400847" y="6136262"/>
            <a:ext cx="1443478" cy="1443478"/>
          </a:xfrm>
          <a:custGeom>
            <a:avLst/>
            <a:gdLst>
              <a:gd name="connsiteX0" fmla="*/ 164914 w 1443478"/>
              <a:gd name="connsiteY0" fmla="*/ 164914 h 1443478"/>
              <a:gd name="connsiteX1" fmla="*/ 563052 w 1443478"/>
              <a:gd name="connsiteY1" fmla="*/ 0 h 1443478"/>
              <a:gd name="connsiteX2" fmla="*/ 1443478 w 1443478"/>
              <a:gd name="connsiteY2" fmla="*/ 0 h 1443478"/>
              <a:gd name="connsiteX3" fmla="*/ 0 w 1443478"/>
              <a:gd name="connsiteY3" fmla="*/ 1443478 h 1443478"/>
              <a:gd name="connsiteX4" fmla="*/ 0 w 1443478"/>
              <a:gd name="connsiteY4" fmla="*/ 563052 h 1443478"/>
              <a:gd name="connsiteX5" fmla="*/ 164914 w 1443478"/>
              <a:gd name="connsiteY5" fmla="*/ 164914 h 1443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3478" h="1443478">
                <a:moveTo>
                  <a:pt x="164914" y="164914"/>
                </a:moveTo>
                <a:cubicBezTo>
                  <a:pt x="266807" y="63022"/>
                  <a:pt x="407570" y="0"/>
                  <a:pt x="563052" y="0"/>
                </a:cubicBezTo>
                <a:lnTo>
                  <a:pt x="1443478" y="0"/>
                </a:lnTo>
                <a:lnTo>
                  <a:pt x="0" y="1443478"/>
                </a:lnTo>
                <a:lnTo>
                  <a:pt x="0" y="563052"/>
                </a:lnTo>
                <a:cubicBezTo>
                  <a:pt x="0" y="407570"/>
                  <a:pt x="63022" y="266806"/>
                  <a:pt x="164914" y="16491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4231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4">
    <p:bg>
      <p:bgPr>
        <a:gradFill>
          <a:gsLst>
            <a:gs pos="38000">
              <a:srgbClr val="7257FE"/>
            </a:gs>
            <a:gs pos="100000">
              <a:schemeClr val="accent6">
                <a:lumMod val="50000"/>
                <a:lumOff val="50000"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BDE10DB-D436-43FA-B206-D0D90FF749E6}"/>
              </a:ext>
            </a:extLst>
          </p:cNvPr>
          <p:cNvSpPr/>
          <p:nvPr userDrawn="1"/>
        </p:nvSpPr>
        <p:spPr>
          <a:xfrm rot="2700000">
            <a:off x="5130872" y="923552"/>
            <a:ext cx="745908" cy="746170"/>
          </a:xfrm>
          <a:prstGeom prst="roundRect">
            <a:avLst>
              <a:gd name="adj" fmla="val 27030"/>
            </a:avLst>
          </a:prstGeom>
          <a:solidFill>
            <a:schemeClr val="accent4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8F4D991-4171-4605-A2D3-D0079A32E1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604653" cy="6858000"/>
          </a:xfrm>
          <a:custGeom>
            <a:avLst/>
            <a:gdLst>
              <a:gd name="connsiteX0" fmla="*/ 0 w 6604653"/>
              <a:gd name="connsiteY0" fmla="*/ 0 h 6858000"/>
              <a:gd name="connsiteX1" fmla="*/ 3016223 w 6604653"/>
              <a:gd name="connsiteY1" fmla="*/ 0 h 6858000"/>
              <a:gd name="connsiteX2" fmla="*/ 4222713 w 6604653"/>
              <a:gd name="connsiteY2" fmla="*/ 0 h 6858000"/>
              <a:gd name="connsiteX3" fmla="*/ 5865096 w 6604653"/>
              <a:gd name="connsiteY3" fmla="*/ 1642384 h 6858000"/>
              <a:gd name="connsiteX4" fmla="*/ 5865096 w 6604653"/>
              <a:gd name="connsiteY4" fmla="*/ 5213285 h 6858000"/>
              <a:gd name="connsiteX5" fmla="*/ 4220381 w 6604653"/>
              <a:gd name="connsiteY5" fmla="*/ 6858000 h 6858000"/>
              <a:gd name="connsiteX6" fmla="*/ 0 w 660465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04653" h="6858000">
                <a:moveTo>
                  <a:pt x="0" y="0"/>
                </a:moveTo>
                <a:lnTo>
                  <a:pt x="3016223" y="0"/>
                </a:lnTo>
                <a:lnTo>
                  <a:pt x="4222713" y="0"/>
                </a:lnTo>
                <a:lnTo>
                  <a:pt x="5865096" y="1642384"/>
                </a:lnTo>
                <a:cubicBezTo>
                  <a:pt x="6851173" y="2628461"/>
                  <a:pt x="6851173" y="4227208"/>
                  <a:pt x="5865096" y="5213285"/>
                </a:cubicBezTo>
                <a:lnTo>
                  <a:pt x="4220381" y="6858000"/>
                </a:lnTo>
                <a:lnTo>
                  <a:pt x="0" y="6858000"/>
                </a:ln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016AA2A-81A3-4BB2-9DB5-139FE30D1377}"/>
              </a:ext>
            </a:extLst>
          </p:cNvPr>
          <p:cNvSpPr/>
          <p:nvPr/>
        </p:nvSpPr>
        <p:spPr>
          <a:xfrm>
            <a:off x="9888895" y="5700244"/>
            <a:ext cx="357656" cy="3576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085AB23-6556-4535-9D0C-D93BD2CBCC72}"/>
              </a:ext>
            </a:extLst>
          </p:cNvPr>
          <p:cNvSpPr/>
          <p:nvPr/>
        </p:nvSpPr>
        <p:spPr>
          <a:xfrm>
            <a:off x="10442520" y="5700244"/>
            <a:ext cx="357656" cy="3576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C1CF823-92E6-473A-BA98-3F4707D5725E}"/>
              </a:ext>
            </a:extLst>
          </p:cNvPr>
          <p:cNvSpPr/>
          <p:nvPr/>
        </p:nvSpPr>
        <p:spPr>
          <a:xfrm>
            <a:off x="10996144" y="5700244"/>
            <a:ext cx="357656" cy="3576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3F2C163-F6A7-4935-A707-19EDCBBE248C}"/>
              </a:ext>
            </a:extLst>
          </p:cNvPr>
          <p:cNvSpPr/>
          <p:nvPr userDrawn="1"/>
        </p:nvSpPr>
        <p:spPr>
          <a:xfrm rot="2700000">
            <a:off x="10030032" y="-247388"/>
            <a:ext cx="1182632" cy="1183050"/>
          </a:xfrm>
          <a:custGeom>
            <a:avLst/>
            <a:gdLst>
              <a:gd name="connsiteX0" fmla="*/ 0 w 1182632"/>
              <a:gd name="connsiteY0" fmla="*/ 696158 h 1183050"/>
              <a:gd name="connsiteX1" fmla="*/ 696158 w 1182632"/>
              <a:gd name="connsiteY1" fmla="*/ 0 h 1183050"/>
              <a:gd name="connsiteX2" fmla="*/ 862967 w 1182632"/>
              <a:gd name="connsiteY2" fmla="*/ 0 h 1183050"/>
              <a:gd name="connsiteX3" fmla="*/ 1182632 w 1182632"/>
              <a:gd name="connsiteY3" fmla="*/ 319665 h 1183050"/>
              <a:gd name="connsiteX4" fmla="*/ 1182632 w 1182632"/>
              <a:gd name="connsiteY4" fmla="*/ 863385 h 1183050"/>
              <a:gd name="connsiteX5" fmla="*/ 862967 w 1182632"/>
              <a:gd name="connsiteY5" fmla="*/ 1183050 h 1183050"/>
              <a:gd name="connsiteX6" fmla="*/ 319665 w 1182632"/>
              <a:gd name="connsiteY6" fmla="*/ 1183050 h 1183050"/>
              <a:gd name="connsiteX7" fmla="*/ 0 w 1182632"/>
              <a:gd name="connsiteY7" fmla="*/ 863385 h 118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2632" h="1183050">
                <a:moveTo>
                  <a:pt x="0" y="696158"/>
                </a:moveTo>
                <a:lnTo>
                  <a:pt x="696158" y="0"/>
                </a:lnTo>
                <a:lnTo>
                  <a:pt x="862967" y="0"/>
                </a:lnTo>
                <a:cubicBezTo>
                  <a:pt x="1039513" y="0"/>
                  <a:pt x="1182632" y="143119"/>
                  <a:pt x="1182632" y="319665"/>
                </a:cubicBezTo>
                <a:lnTo>
                  <a:pt x="1182632" y="863385"/>
                </a:lnTo>
                <a:cubicBezTo>
                  <a:pt x="1182632" y="1039931"/>
                  <a:pt x="1039513" y="1183050"/>
                  <a:pt x="862967" y="1183050"/>
                </a:cubicBezTo>
                <a:lnTo>
                  <a:pt x="319665" y="1183050"/>
                </a:lnTo>
                <a:cubicBezTo>
                  <a:pt x="143119" y="1183050"/>
                  <a:pt x="0" y="1039931"/>
                  <a:pt x="0" y="8633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5AE6DF-4BB4-4BF8-A906-B7621D68316A}"/>
              </a:ext>
            </a:extLst>
          </p:cNvPr>
          <p:cNvCxnSpPr>
            <a:cxnSpLocks/>
          </p:cNvCxnSpPr>
          <p:nvPr userDrawn="1"/>
        </p:nvCxnSpPr>
        <p:spPr>
          <a:xfrm>
            <a:off x="5196840" y="5879072"/>
            <a:ext cx="445008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847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D507791-A2F9-4949-9E9E-77DF57C08AD2}"/>
              </a:ext>
            </a:extLst>
          </p:cNvPr>
          <p:cNvSpPr/>
          <p:nvPr userDrawn="1"/>
        </p:nvSpPr>
        <p:spPr>
          <a:xfrm>
            <a:off x="1996440" y="3346733"/>
            <a:ext cx="3045460" cy="80476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80" rtlCol="0" anchor="ctr"/>
          <a:lstStyle/>
          <a:p>
            <a:endParaRPr lang="en-ID" sz="1200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C662F78-E4F3-48D0-B529-9DA6E12A78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2984617"/>
            <a:ext cx="1529000" cy="1529000"/>
          </a:xfrm>
          <a:custGeom>
            <a:avLst/>
            <a:gdLst>
              <a:gd name="connsiteX0" fmla="*/ 764500 w 1529000"/>
              <a:gd name="connsiteY0" fmla="*/ 0 h 1529000"/>
              <a:gd name="connsiteX1" fmla="*/ 1529000 w 1529000"/>
              <a:gd name="connsiteY1" fmla="*/ 764500 h 1529000"/>
              <a:gd name="connsiteX2" fmla="*/ 764500 w 1529000"/>
              <a:gd name="connsiteY2" fmla="*/ 1529000 h 1529000"/>
              <a:gd name="connsiteX3" fmla="*/ 0 w 1529000"/>
              <a:gd name="connsiteY3" fmla="*/ 764500 h 1529000"/>
              <a:gd name="connsiteX4" fmla="*/ 764500 w 1529000"/>
              <a:gd name="connsiteY4" fmla="*/ 0 h 15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9000" h="1529000">
                <a:moveTo>
                  <a:pt x="764500" y="0"/>
                </a:moveTo>
                <a:cubicBezTo>
                  <a:pt x="1186722" y="0"/>
                  <a:pt x="1529000" y="342278"/>
                  <a:pt x="1529000" y="764500"/>
                </a:cubicBezTo>
                <a:cubicBezTo>
                  <a:pt x="1529000" y="1186722"/>
                  <a:pt x="1186722" y="1529000"/>
                  <a:pt x="764500" y="1529000"/>
                </a:cubicBezTo>
                <a:cubicBezTo>
                  <a:pt x="342278" y="1529000"/>
                  <a:pt x="0" y="1186722"/>
                  <a:pt x="0" y="764500"/>
                </a:cubicBezTo>
                <a:cubicBezTo>
                  <a:pt x="0" y="342278"/>
                  <a:pt x="342278" y="0"/>
                  <a:pt x="764500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sz="140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6F6B125-2020-43C7-8EAD-AAC2BCCF268C}"/>
              </a:ext>
            </a:extLst>
          </p:cNvPr>
          <p:cNvSpPr/>
          <p:nvPr userDrawn="1"/>
        </p:nvSpPr>
        <p:spPr>
          <a:xfrm>
            <a:off x="5257800" y="1"/>
            <a:ext cx="6934200" cy="6858000"/>
          </a:xfrm>
          <a:custGeom>
            <a:avLst/>
            <a:gdLst>
              <a:gd name="connsiteX0" fmla="*/ 1714500 w 6934200"/>
              <a:gd name="connsiteY0" fmla="*/ 0 h 6858000"/>
              <a:gd name="connsiteX1" fmla="*/ 6934200 w 6934200"/>
              <a:gd name="connsiteY1" fmla="*/ 0 h 6858000"/>
              <a:gd name="connsiteX2" fmla="*/ 6934200 w 6934200"/>
              <a:gd name="connsiteY2" fmla="*/ 6858000 h 6858000"/>
              <a:gd name="connsiteX3" fmla="*/ 0 w 6934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4200" h="6858000">
                <a:moveTo>
                  <a:pt x="1714500" y="0"/>
                </a:moveTo>
                <a:lnTo>
                  <a:pt x="6934200" y="0"/>
                </a:lnTo>
                <a:lnTo>
                  <a:pt x="69342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5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7699947-4A05-44B7-AF53-EBD63F120C38}"/>
              </a:ext>
            </a:extLst>
          </p:cNvPr>
          <p:cNvSpPr/>
          <p:nvPr userDrawn="1"/>
        </p:nvSpPr>
        <p:spPr>
          <a:xfrm>
            <a:off x="5622878" y="2332973"/>
            <a:ext cx="5730921" cy="3630802"/>
          </a:xfrm>
          <a:prstGeom prst="roundRect">
            <a:avLst>
              <a:gd name="adj" fmla="val 6806"/>
            </a:avLst>
          </a:prstGeom>
          <a:solidFill>
            <a:schemeClr val="bg1"/>
          </a:solidFill>
          <a:ln>
            <a:noFill/>
          </a:ln>
          <a:effectLst>
            <a:outerShdw blurRad="190500" dist="127000" dir="10800000" algn="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7C7A8905-5B0B-4A4C-B492-08948A76458B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5861026" y="2620406"/>
            <a:ext cx="5254625" cy="30559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4C7C48-77E6-4899-8AF8-11C685CFC8D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38969"/>
            <a:ext cx="504825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17731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9FAF6DF-8EA8-411A-B3B4-18DA9FA70597}"/>
              </a:ext>
            </a:extLst>
          </p:cNvPr>
          <p:cNvSpPr/>
          <p:nvPr userDrawn="1"/>
        </p:nvSpPr>
        <p:spPr>
          <a:xfrm>
            <a:off x="0" y="4389120"/>
            <a:ext cx="12192000" cy="2468879"/>
          </a:xfrm>
          <a:prstGeom prst="rect">
            <a:avLst/>
          </a:prstGeom>
          <a:gradFill>
            <a:gsLst>
              <a:gs pos="5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DCF9BEB-23E6-4E30-94D6-32355E52174D}"/>
              </a:ext>
            </a:extLst>
          </p:cNvPr>
          <p:cNvSpPr/>
          <p:nvPr userDrawn="1"/>
        </p:nvSpPr>
        <p:spPr>
          <a:xfrm>
            <a:off x="838200" y="2737549"/>
            <a:ext cx="10515599" cy="3630802"/>
          </a:xfrm>
          <a:prstGeom prst="roundRect">
            <a:avLst>
              <a:gd name="adj" fmla="val 4707"/>
            </a:avLst>
          </a:prstGeom>
          <a:solidFill>
            <a:schemeClr val="bg1"/>
          </a:solidFill>
          <a:ln>
            <a:noFill/>
          </a:ln>
          <a:effectLst>
            <a:outerShdw blurRad="190500" dist="127000" dir="10800000" algn="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1FDBB893-F654-44FF-91E6-095D9016270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1170781" y="3041736"/>
            <a:ext cx="9850437" cy="302242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8490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630833B5-8985-4895-94F6-89FD6C197742}"/>
              </a:ext>
            </a:extLst>
          </p:cNvPr>
          <p:cNvSpPr/>
          <p:nvPr userDrawn="1"/>
        </p:nvSpPr>
        <p:spPr>
          <a:xfrm flipH="1">
            <a:off x="0" y="1"/>
            <a:ext cx="6867540" cy="6853142"/>
          </a:xfrm>
          <a:custGeom>
            <a:avLst/>
            <a:gdLst>
              <a:gd name="connsiteX0" fmla="*/ 6867540 w 6867540"/>
              <a:gd name="connsiteY0" fmla="*/ 0 h 6853142"/>
              <a:gd name="connsiteX1" fmla="*/ 429917 w 6867540"/>
              <a:gd name="connsiteY1" fmla="*/ 0 h 6853142"/>
              <a:gd name="connsiteX2" fmla="*/ 352762 w 6867540"/>
              <a:gd name="connsiteY2" fmla="*/ 195682 h 6853142"/>
              <a:gd name="connsiteX3" fmla="*/ 0 w 6867540"/>
              <a:gd name="connsiteY3" fmla="*/ 2194559 h 6853142"/>
              <a:gd name="connsiteX4" fmla="*/ 2335192 w 6867540"/>
              <a:gd name="connsiteY4" fmla="*/ 6853124 h 6853142"/>
              <a:gd name="connsiteX5" fmla="*/ 2335217 w 6867540"/>
              <a:gd name="connsiteY5" fmla="*/ 6853142 h 6853142"/>
              <a:gd name="connsiteX6" fmla="*/ 6867540 w 6867540"/>
              <a:gd name="connsiteY6" fmla="*/ 6853142 h 685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67540" h="6853142">
                <a:moveTo>
                  <a:pt x="6867540" y="0"/>
                </a:moveTo>
                <a:lnTo>
                  <a:pt x="429917" y="0"/>
                </a:lnTo>
                <a:lnTo>
                  <a:pt x="352762" y="195682"/>
                </a:lnTo>
                <a:cubicBezTo>
                  <a:pt x="124548" y="818964"/>
                  <a:pt x="0" y="1492217"/>
                  <a:pt x="0" y="2194559"/>
                </a:cubicBezTo>
                <a:cubicBezTo>
                  <a:pt x="0" y="4100917"/>
                  <a:pt x="917587" y="5792962"/>
                  <a:pt x="2335192" y="6853124"/>
                </a:cubicBezTo>
                <a:lnTo>
                  <a:pt x="2335217" y="6853142"/>
                </a:lnTo>
                <a:lnTo>
                  <a:pt x="6867540" y="6853142"/>
                </a:lnTo>
                <a:close/>
              </a:path>
            </a:pathLst>
          </a:custGeom>
          <a:gradFill>
            <a:gsLst>
              <a:gs pos="5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012FFBF-DC70-4B70-ADB3-013D729443B6}"/>
              </a:ext>
            </a:extLst>
          </p:cNvPr>
          <p:cNvSpPr/>
          <p:nvPr userDrawn="1"/>
        </p:nvSpPr>
        <p:spPr>
          <a:xfrm flipH="1">
            <a:off x="0" y="1"/>
            <a:ext cx="5767434" cy="6853142"/>
          </a:xfrm>
          <a:custGeom>
            <a:avLst/>
            <a:gdLst>
              <a:gd name="connsiteX0" fmla="*/ 5767434 w 5767434"/>
              <a:gd name="connsiteY0" fmla="*/ 0 h 6853142"/>
              <a:gd name="connsiteX1" fmla="*/ 429917 w 5767434"/>
              <a:gd name="connsiteY1" fmla="*/ 0 h 6853142"/>
              <a:gd name="connsiteX2" fmla="*/ 352762 w 5767434"/>
              <a:gd name="connsiteY2" fmla="*/ 195682 h 6853142"/>
              <a:gd name="connsiteX3" fmla="*/ 0 w 5767434"/>
              <a:gd name="connsiteY3" fmla="*/ 2194559 h 6853142"/>
              <a:gd name="connsiteX4" fmla="*/ 2335192 w 5767434"/>
              <a:gd name="connsiteY4" fmla="*/ 6853124 h 6853142"/>
              <a:gd name="connsiteX5" fmla="*/ 2335217 w 5767434"/>
              <a:gd name="connsiteY5" fmla="*/ 6853142 h 6853142"/>
              <a:gd name="connsiteX6" fmla="*/ 5767434 w 5767434"/>
              <a:gd name="connsiteY6" fmla="*/ 6853142 h 685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7434" h="6853142">
                <a:moveTo>
                  <a:pt x="5767434" y="0"/>
                </a:moveTo>
                <a:lnTo>
                  <a:pt x="429917" y="0"/>
                </a:lnTo>
                <a:lnTo>
                  <a:pt x="352762" y="195682"/>
                </a:lnTo>
                <a:cubicBezTo>
                  <a:pt x="124548" y="818964"/>
                  <a:pt x="0" y="1492217"/>
                  <a:pt x="0" y="2194559"/>
                </a:cubicBezTo>
                <a:cubicBezTo>
                  <a:pt x="0" y="4100917"/>
                  <a:pt x="917587" y="5792962"/>
                  <a:pt x="2335192" y="6853124"/>
                </a:cubicBezTo>
                <a:lnTo>
                  <a:pt x="2335217" y="6853142"/>
                </a:lnTo>
                <a:lnTo>
                  <a:pt x="5767434" y="6853142"/>
                </a:lnTo>
                <a:close/>
              </a:path>
            </a:pathLst>
          </a:custGeom>
          <a:gradFill>
            <a:gsLst>
              <a:gs pos="5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06D4A30-8E02-4599-907F-F3A679FD4A64}"/>
              </a:ext>
            </a:extLst>
          </p:cNvPr>
          <p:cNvSpPr/>
          <p:nvPr userDrawn="1"/>
        </p:nvSpPr>
        <p:spPr>
          <a:xfrm>
            <a:off x="10646269" y="5113642"/>
            <a:ext cx="1545731" cy="1744357"/>
          </a:xfrm>
          <a:custGeom>
            <a:avLst/>
            <a:gdLst>
              <a:gd name="connsiteX0" fmla="*/ 1757680 w 2462201"/>
              <a:gd name="connsiteY0" fmla="*/ 0 h 2778594"/>
              <a:gd name="connsiteX1" fmla="*/ 2441848 w 2462201"/>
              <a:gd name="connsiteY1" fmla="*/ 138128 h 2778594"/>
              <a:gd name="connsiteX2" fmla="*/ 2462201 w 2462201"/>
              <a:gd name="connsiteY2" fmla="*/ 147932 h 2778594"/>
              <a:gd name="connsiteX3" fmla="*/ 2462201 w 2462201"/>
              <a:gd name="connsiteY3" fmla="*/ 2778594 h 2778594"/>
              <a:gd name="connsiteX4" fmla="*/ 328733 w 2462201"/>
              <a:gd name="connsiteY4" fmla="*/ 2778594 h 2778594"/>
              <a:gd name="connsiteX5" fmla="*/ 300184 w 2462201"/>
              <a:gd name="connsiteY5" fmla="*/ 2740416 h 2778594"/>
              <a:gd name="connsiteX6" fmla="*/ 0 w 2462201"/>
              <a:gd name="connsiteY6" fmla="*/ 1757680 h 2778594"/>
              <a:gd name="connsiteX7" fmla="*/ 1757680 w 2462201"/>
              <a:gd name="connsiteY7" fmla="*/ 0 h 277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62201" h="2778594">
                <a:moveTo>
                  <a:pt x="1757680" y="0"/>
                </a:moveTo>
                <a:cubicBezTo>
                  <a:pt x="2000365" y="0"/>
                  <a:pt x="2231563" y="49184"/>
                  <a:pt x="2441848" y="138128"/>
                </a:cubicBezTo>
                <a:lnTo>
                  <a:pt x="2462201" y="147932"/>
                </a:lnTo>
                <a:lnTo>
                  <a:pt x="2462201" y="2778594"/>
                </a:lnTo>
                <a:lnTo>
                  <a:pt x="328733" y="2778594"/>
                </a:lnTo>
                <a:lnTo>
                  <a:pt x="300184" y="2740416"/>
                </a:lnTo>
                <a:cubicBezTo>
                  <a:pt x="110664" y="2459888"/>
                  <a:pt x="0" y="2121708"/>
                  <a:pt x="0" y="1757680"/>
                </a:cubicBezTo>
                <a:cubicBezTo>
                  <a:pt x="0" y="786940"/>
                  <a:pt x="786940" y="0"/>
                  <a:pt x="1757680" y="0"/>
                </a:cubicBezTo>
                <a:close/>
              </a:path>
            </a:pathLst>
          </a:custGeom>
          <a:gradFill>
            <a:gsLst>
              <a:gs pos="5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C08F7DC-30AF-4917-A322-0AD0A868AA7C}"/>
              </a:ext>
            </a:extLst>
          </p:cNvPr>
          <p:cNvCxnSpPr>
            <a:cxnSpLocks/>
          </p:cNvCxnSpPr>
          <p:nvPr userDrawn="1"/>
        </p:nvCxnSpPr>
        <p:spPr>
          <a:xfrm>
            <a:off x="7568184" y="762000"/>
            <a:ext cx="310896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89706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AB56D8-BA6E-477C-B5E1-2F16A31081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53452" y="0"/>
            <a:ext cx="3638549" cy="6857998"/>
          </a:xfrm>
          <a:custGeom>
            <a:avLst/>
            <a:gdLst>
              <a:gd name="connsiteX0" fmla="*/ 606387 w 3638549"/>
              <a:gd name="connsiteY0" fmla="*/ 0 h 6857998"/>
              <a:gd name="connsiteX1" fmla="*/ 3638549 w 3638549"/>
              <a:gd name="connsiteY1" fmla="*/ 0 h 6857998"/>
              <a:gd name="connsiteX2" fmla="*/ 3638549 w 3638549"/>
              <a:gd name="connsiteY2" fmla="*/ 6857998 h 6857998"/>
              <a:gd name="connsiteX3" fmla="*/ 606437 w 3638549"/>
              <a:gd name="connsiteY3" fmla="*/ 6857998 h 6857998"/>
              <a:gd name="connsiteX4" fmla="*/ 0 w 3638549"/>
              <a:gd name="connsiteY4" fmla="*/ 6251561 h 6857998"/>
              <a:gd name="connsiteX5" fmla="*/ 0 w 3638549"/>
              <a:gd name="connsiteY5" fmla="*/ 606432 h 6857998"/>
              <a:gd name="connsiteX6" fmla="*/ 484219 w 3638549"/>
              <a:gd name="connsiteY6" fmla="*/ 12316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38549" h="6857998">
                <a:moveTo>
                  <a:pt x="606387" y="0"/>
                </a:moveTo>
                <a:lnTo>
                  <a:pt x="3638549" y="0"/>
                </a:lnTo>
                <a:lnTo>
                  <a:pt x="3638549" y="6857998"/>
                </a:lnTo>
                <a:lnTo>
                  <a:pt x="606437" y="6857998"/>
                </a:lnTo>
                <a:cubicBezTo>
                  <a:pt x="271511" y="6857998"/>
                  <a:pt x="0" y="6586487"/>
                  <a:pt x="0" y="6251561"/>
                </a:cubicBezTo>
                <a:lnTo>
                  <a:pt x="0" y="606432"/>
                </a:lnTo>
                <a:cubicBezTo>
                  <a:pt x="0" y="313372"/>
                  <a:pt x="207876" y="68864"/>
                  <a:pt x="484219" y="12316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985415D-C112-4210-AAFB-008B7808ADC1}"/>
              </a:ext>
            </a:extLst>
          </p:cNvPr>
          <p:cNvCxnSpPr>
            <a:cxnSpLocks/>
          </p:cNvCxnSpPr>
          <p:nvPr userDrawn="1"/>
        </p:nvCxnSpPr>
        <p:spPr>
          <a:xfrm>
            <a:off x="4543036" y="762000"/>
            <a:ext cx="31089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2774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408F998C-86F5-4F8E-9CFC-B11AE0740291}"/>
              </a:ext>
            </a:extLst>
          </p:cNvPr>
          <p:cNvSpPr>
            <a:spLocks/>
          </p:cNvSpPr>
          <p:nvPr userDrawn="1"/>
        </p:nvSpPr>
        <p:spPr bwMode="auto">
          <a:xfrm>
            <a:off x="5947928" y="0"/>
            <a:ext cx="6244072" cy="6858000"/>
          </a:xfrm>
          <a:custGeom>
            <a:avLst/>
            <a:gdLst>
              <a:gd name="connsiteX0" fmla="*/ 53388 w 6244072"/>
              <a:gd name="connsiteY0" fmla="*/ 0 h 6858000"/>
              <a:gd name="connsiteX1" fmla="*/ 3449801 w 6244072"/>
              <a:gd name="connsiteY1" fmla="*/ 0 h 6858000"/>
              <a:gd name="connsiteX2" fmla="*/ 3502581 w 6244072"/>
              <a:gd name="connsiteY2" fmla="*/ 19573 h 6858000"/>
              <a:gd name="connsiteX3" fmla="*/ 6212691 w 6244072"/>
              <a:gd name="connsiteY3" fmla="*/ 1024587 h 6858000"/>
              <a:gd name="connsiteX4" fmla="*/ 6244072 w 6244072"/>
              <a:gd name="connsiteY4" fmla="*/ 1038368 h 6858000"/>
              <a:gd name="connsiteX5" fmla="*/ 6244072 w 6244072"/>
              <a:gd name="connsiteY5" fmla="*/ 5830201 h 6858000"/>
              <a:gd name="connsiteX6" fmla="*/ 6212691 w 6244072"/>
              <a:gd name="connsiteY6" fmla="*/ 5844705 h 6858000"/>
              <a:gd name="connsiteX7" fmla="*/ 3698286 w 6244072"/>
              <a:gd name="connsiteY7" fmla="*/ 6771090 h 6858000"/>
              <a:gd name="connsiteX8" fmla="*/ 3462393 w 6244072"/>
              <a:gd name="connsiteY8" fmla="*/ 6858000 h 6858000"/>
              <a:gd name="connsiteX9" fmla="*/ 55323 w 6244072"/>
              <a:gd name="connsiteY9" fmla="*/ 6858000 h 6858000"/>
              <a:gd name="connsiteX10" fmla="*/ 34947 w 6244072"/>
              <a:gd name="connsiteY10" fmla="*/ 6794292 h 6858000"/>
              <a:gd name="connsiteX11" fmla="*/ 0 w 6244072"/>
              <a:gd name="connsiteY11" fmla="*/ 6510717 h 6858000"/>
              <a:gd name="connsiteX12" fmla="*/ 0 w 6244072"/>
              <a:gd name="connsiteY12" fmla="*/ 347287 h 6858000"/>
              <a:gd name="connsiteX13" fmla="*/ 51392 w 6244072"/>
              <a:gd name="connsiteY13" fmla="*/ 543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44072" h="6858000">
                <a:moveTo>
                  <a:pt x="53388" y="0"/>
                </a:moveTo>
                <a:lnTo>
                  <a:pt x="3449801" y="0"/>
                </a:lnTo>
                <a:lnTo>
                  <a:pt x="3502581" y="19573"/>
                </a:lnTo>
                <a:cubicBezTo>
                  <a:pt x="4161797" y="264036"/>
                  <a:pt x="5040752" y="589986"/>
                  <a:pt x="6212691" y="1024587"/>
                </a:cubicBezTo>
                <a:lnTo>
                  <a:pt x="6244072" y="1038368"/>
                </a:lnTo>
                <a:lnTo>
                  <a:pt x="6244072" y="5830201"/>
                </a:lnTo>
                <a:lnTo>
                  <a:pt x="6212691" y="5844705"/>
                </a:lnTo>
                <a:cubicBezTo>
                  <a:pt x="6212691" y="5844705"/>
                  <a:pt x="6212691" y="5844705"/>
                  <a:pt x="3698286" y="6771090"/>
                </a:cubicBezTo>
                <a:lnTo>
                  <a:pt x="3462393" y="6858000"/>
                </a:lnTo>
                <a:lnTo>
                  <a:pt x="55323" y="6858000"/>
                </a:lnTo>
                <a:lnTo>
                  <a:pt x="34947" y="6794292"/>
                </a:lnTo>
                <a:cubicBezTo>
                  <a:pt x="12179" y="6704383"/>
                  <a:pt x="0" y="6609490"/>
                  <a:pt x="0" y="6510717"/>
                </a:cubicBezTo>
                <a:cubicBezTo>
                  <a:pt x="0" y="6510717"/>
                  <a:pt x="0" y="6510717"/>
                  <a:pt x="0" y="347287"/>
                </a:cubicBezTo>
                <a:cubicBezTo>
                  <a:pt x="0" y="226908"/>
                  <a:pt x="18089" y="112292"/>
                  <a:pt x="51392" y="5435"/>
                </a:cubicBezTo>
                <a:close/>
              </a:path>
            </a:pathLst>
          </a:custGeom>
          <a:gradFill>
            <a:gsLst>
              <a:gs pos="5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3A3A05FF-E746-41D3-836E-55E03C2A19FC}"/>
              </a:ext>
            </a:extLst>
          </p:cNvPr>
          <p:cNvSpPr>
            <a:spLocks/>
          </p:cNvSpPr>
          <p:nvPr userDrawn="1"/>
        </p:nvSpPr>
        <p:spPr bwMode="auto">
          <a:xfrm>
            <a:off x="4323288" y="899359"/>
            <a:ext cx="3987953" cy="5059282"/>
          </a:xfrm>
          <a:custGeom>
            <a:avLst/>
            <a:gdLst>
              <a:gd name="T0" fmla="*/ 550 w 616"/>
              <a:gd name="T1" fmla="*/ 178 h 782"/>
              <a:gd name="T2" fmla="*/ 135 w 616"/>
              <a:gd name="T3" fmla="*/ 24 h 782"/>
              <a:gd name="T4" fmla="*/ 0 w 616"/>
              <a:gd name="T5" fmla="*/ 118 h 782"/>
              <a:gd name="T6" fmla="*/ 0 w 616"/>
              <a:gd name="T7" fmla="*/ 664 h 782"/>
              <a:gd name="T8" fmla="*/ 135 w 616"/>
              <a:gd name="T9" fmla="*/ 758 h 782"/>
              <a:gd name="T10" fmla="*/ 550 w 616"/>
              <a:gd name="T11" fmla="*/ 605 h 782"/>
              <a:gd name="T12" fmla="*/ 616 w 616"/>
              <a:gd name="T13" fmla="*/ 511 h 782"/>
              <a:gd name="T14" fmla="*/ 616 w 616"/>
              <a:gd name="T15" fmla="*/ 271 h 782"/>
              <a:gd name="T16" fmla="*/ 550 w 616"/>
              <a:gd name="T17" fmla="*/ 178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6" h="782">
                <a:moveTo>
                  <a:pt x="550" y="178"/>
                </a:moveTo>
                <a:cubicBezTo>
                  <a:pt x="135" y="24"/>
                  <a:pt x="135" y="24"/>
                  <a:pt x="135" y="24"/>
                </a:cubicBezTo>
                <a:cubicBezTo>
                  <a:pt x="69" y="0"/>
                  <a:pt x="0" y="48"/>
                  <a:pt x="0" y="118"/>
                </a:cubicBezTo>
                <a:cubicBezTo>
                  <a:pt x="0" y="664"/>
                  <a:pt x="0" y="664"/>
                  <a:pt x="0" y="664"/>
                </a:cubicBezTo>
                <a:cubicBezTo>
                  <a:pt x="0" y="734"/>
                  <a:pt x="69" y="782"/>
                  <a:pt x="135" y="758"/>
                </a:cubicBezTo>
                <a:cubicBezTo>
                  <a:pt x="550" y="605"/>
                  <a:pt x="550" y="605"/>
                  <a:pt x="550" y="605"/>
                </a:cubicBezTo>
                <a:cubicBezTo>
                  <a:pt x="590" y="590"/>
                  <a:pt x="616" y="553"/>
                  <a:pt x="616" y="511"/>
                </a:cubicBezTo>
                <a:cubicBezTo>
                  <a:pt x="616" y="271"/>
                  <a:pt x="616" y="271"/>
                  <a:pt x="616" y="271"/>
                </a:cubicBezTo>
                <a:cubicBezTo>
                  <a:pt x="616" y="229"/>
                  <a:pt x="590" y="192"/>
                  <a:pt x="550" y="178"/>
                </a:cubicBezTo>
                <a:close/>
              </a:path>
            </a:pathLst>
          </a:custGeom>
          <a:gradFill>
            <a:gsLst>
              <a:gs pos="5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3770331-F56C-471B-ABDF-E4385E28B677}"/>
              </a:ext>
            </a:extLst>
          </p:cNvPr>
          <p:cNvSpPr/>
          <p:nvPr userDrawn="1"/>
        </p:nvSpPr>
        <p:spPr>
          <a:xfrm>
            <a:off x="838201" y="3331443"/>
            <a:ext cx="4302042" cy="196896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7FDA676F-186A-4FE4-A5F6-C7D895EBD6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64603" y="3630126"/>
            <a:ext cx="1371600" cy="13716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sz="140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614490F-9ACD-4488-8AE3-28893A1AB3B7}"/>
              </a:ext>
            </a:extLst>
          </p:cNvPr>
          <p:cNvSpPr/>
          <p:nvPr userDrawn="1"/>
        </p:nvSpPr>
        <p:spPr>
          <a:xfrm>
            <a:off x="7051758" y="2346960"/>
            <a:ext cx="4302042" cy="196896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5C10BC6A-4413-4541-8035-CEE01F40C4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5798" y="2645643"/>
            <a:ext cx="1371600" cy="13716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sz="140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9CFA92A1-68B6-4180-82F9-904674415DA6}"/>
              </a:ext>
            </a:extLst>
          </p:cNvPr>
          <p:cNvSpPr>
            <a:spLocks/>
          </p:cNvSpPr>
          <p:nvPr userDrawn="1"/>
        </p:nvSpPr>
        <p:spPr bwMode="auto">
          <a:xfrm>
            <a:off x="6355798" y="4614609"/>
            <a:ext cx="1263651" cy="1460499"/>
          </a:xfrm>
          <a:custGeom>
            <a:avLst/>
            <a:gdLst>
              <a:gd name="T0" fmla="*/ 526 w 604"/>
              <a:gd name="T1" fmla="*/ 247 h 697"/>
              <a:gd name="T2" fmla="*/ 176 w 604"/>
              <a:gd name="T3" fmla="*/ 45 h 697"/>
              <a:gd name="T4" fmla="*/ 0 w 604"/>
              <a:gd name="T5" fmla="*/ 147 h 697"/>
              <a:gd name="T6" fmla="*/ 0 w 604"/>
              <a:gd name="T7" fmla="*/ 550 h 697"/>
              <a:gd name="T8" fmla="*/ 176 w 604"/>
              <a:gd name="T9" fmla="*/ 652 h 697"/>
              <a:gd name="T10" fmla="*/ 526 w 604"/>
              <a:gd name="T11" fmla="*/ 450 h 697"/>
              <a:gd name="T12" fmla="*/ 526 w 604"/>
              <a:gd name="T13" fmla="*/ 247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4" h="697">
                <a:moveTo>
                  <a:pt x="526" y="247"/>
                </a:moveTo>
                <a:cubicBezTo>
                  <a:pt x="176" y="45"/>
                  <a:pt x="176" y="45"/>
                  <a:pt x="176" y="45"/>
                </a:cubicBezTo>
                <a:cubicBezTo>
                  <a:pt x="98" y="0"/>
                  <a:pt x="0" y="57"/>
                  <a:pt x="0" y="147"/>
                </a:cubicBezTo>
                <a:cubicBezTo>
                  <a:pt x="0" y="550"/>
                  <a:pt x="0" y="550"/>
                  <a:pt x="0" y="550"/>
                </a:cubicBezTo>
                <a:cubicBezTo>
                  <a:pt x="0" y="641"/>
                  <a:pt x="98" y="697"/>
                  <a:pt x="176" y="652"/>
                </a:cubicBezTo>
                <a:cubicBezTo>
                  <a:pt x="526" y="450"/>
                  <a:pt x="526" y="450"/>
                  <a:pt x="526" y="450"/>
                </a:cubicBezTo>
                <a:cubicBezTo>
                  <a:pt x="604" y="405"/>
                  <a:pt x="604" y="292"/>
                  <a:pt x="526" y="2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id="{F2F6B8E7-3ED7-492A-A3D9-149C6F026B02}"/>
              </a:ext>
            </a:extLst>
          </p:cNvPr>
          <p:cNvSpPr>
            <a:spLocks/>
          </p:cNvSpPr>
          <p:nvPr userDrawn="1"/>
        </p:nvSpPr>
        <p:spPr bwMode="auto">
          <a:xfrm>
            <a:off x="3951833" y="1787004"/>
            <a:ext cx="742910" cy="858639"/>
          </a:xfrm>
          <a:custGeom>
            <a:avLst/>
            <a:gdLst>
              <a:gd name="T0" fmla="*/ 526 w 604"/>
              <a:gd name="T1" fmla="*/ 247 h 697"/>
              <a:gd name="T2" fmla="*/ 176 w 604"/>
              <a:gd name="T3" fmla="*/ 45 h 697"/>
              <a:gd name="T4" fmla="*/ 0 w 604"/>
              <a:gd name="T5" fmla="*/ 147 h 697"/>
              <a:gd name="T6" fmla="*/ 0 w 604"/>
              <a:gd name="T7" fmla="*/ 550 h 697"/>
              <a:gd name="T8" fmla="*/ 176 w 604"/>
              <a:gd name="T9" fmla="*/ 652 h 697"/>
              <a:gd name="T10" fmla="*/ 526 w 604"/>
              <a:gd name="T11" fmla="*/ 450 h 697"/>
              <a:gd name="T12" fmla="*/ 526 w 604"/>
              <a:gd name="T13" fmla="*/ 247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4" h="697">
                <a:moveTo>
                  <a:pt x="526" y="247"/>
                </a:moveTo>
                <a:cubicBezTo>
                  <a:pt x="176" y="45"/>
                  <a:pt x="176" y="45"/>
                  <a:pt x="176" y="45"/>
                </a:cubicBezTo>
                <a:cubicBezTo>
                  <a:pt x="98" y="0"/>
                  <a:pt x="0" y="57"/>
                  <a:pt x="0" y="147"/>
                </a:cubicBezTo>
                <a:cubicBezTo>
                  <a:pt x="0" y="550"/>
                  <a:pt x="0" y="550"/>
                  <a:pt x="0" y="550"/>
                </a:cubicBezTo>
                <a:cubicBezTo>
                  <a:pt x="0" y="641"/>
                  <a:pt x="98" y="697"/>
                  <a:pt x="176" y="652"/>
                </a:cubicBezTo>
                <a:cubicBezTo>
                  <a:pt x="526" y="450"/>
                  <a:pt x="526" y="450"/>
                  <a:pt x="526" y="450"/>
                </a:cubicBezTo>
                <a:cubicBezTo>
                  <a:pt x="604" y="405"/>
                  <a:pt x="604" y="292"/>
                  <a:pt x="526" y="2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C53CE23-B63E-42FB-8A58-1FC4D488279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38969"/>
            <a:ext cx="504825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97218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71AE4AB-E25E-47B1-AC84-C2BBD5A9EEE4}"/>
              </a:ext>
            </a:extLst>
          </p:cNvPr>
          <p:cNvSpPr/>
          <p:nvPr userDrawn="1"/>
        </p:nvSpPr>
        <p:spPr>
          <a:xfrm rot="4434918">
            <a:off x="5307926" y="-221612"/>
            <a:ext cx="7924188" cy="7597273"/>
          </a:xfrm>
          <a:custGeom>
            <a:avLst/>
            <a:gdLst>
              <a:gd name="connsiteX0" fmla="*/ 0 w 7924188"/>
              <a:gd name="connsiteY0" fmla="*/ 4628670 h 7597273"/>
              <a:gd name="connsiteX1" fmla="*/ 1334658 w 7924188"/>
              <a:gd name="connsiteY1" fmla="*/ 0 h 7597273"/>
              <a:gd name="connsiteX2" fmla="*/ 7924188 w 7924188"/>
              <a:gd name="connsiteY2" fmla="*/ 1900064 h 7597273"/>
              <a:gd name="connsiteX3" fmla="*/ 6281421 w 7924188"/>
              <a:gd name="connsiteY3" fmla="*/ 7597273 h 7597273"/>
              <a:gd name="connsiteX4" fmla="*/ 1704536 w 7924188"/>
              <a:gd name="connsiteY4" fmla="*/ 7597273 h 7597273"/>
              <a:gd name="connsiteX5" fmla="*/ 0 w 7924188"/>
              <a:gd name="connsiteY5" fmla="*/ 5892737 h 7597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24188" h="7597273">
                <a:moveTo>
                  <a:pt x="0" y="4628670"/>
                </a:moveTo>
                <a:lnTo>
                  <a:pt x="1334658" y="0"/>
                </a:lnTo>
                <a:lnTo>
                  <a:pt x="7924188" y="1900064"/>
                </a:lnTo>
                <a:lnTo>
                  <a:pt x="6281421" y="7597273"/>
                </a:lnTo>
                <a:lnTo>
                  <a:pt x="1704536" y="7597273"/>
                </a:lnTo>
                <a:cubicBezTo>
                  <a:pt x="763147" y="7597273"/>
                  <a:pt x="0" y="6834126"/>
                  <a:pt x="0" y="5892737"/>
                </a:cubicBez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70B10FC-615B-4B7D-A39C-BA96266834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700000">
            <a:off x="5572879" y="-315317"/>
            <a:ext cx="2763021" cy="4900437"/>
          </a:xfrm>
          <a:custGeom>
            <a:avLst/>
            <a:gdLst>
              <a:gd name="connsiteX0" fmla="*/ 485795 w 2763021"/>
              <a:gd name="connsiteY0" fmla="*/ 0 h 4900437"/>
              <a:gd name="connsiteX1" fmla="*/ 2763021 w 2763021"/>
              <a:gd name="connsiteY1" fmla="*/ 610181 h 4900437"/>
              <a:gd name="connsiteX2" fmla="*/ 2763021 w 2763021"/>
              <a:gd name="connsiteY2" fmla="*/ 4900437 h 4900437"/>
              <a:gd name="connsiteX3" fmla="*/ 0 w 2763021"/>
              <a:gd name="connsiteY3" fmla="*/ 4900437 h 4900437"/>
              <a:gd name="connsiteX4" fmla="*/ 0 w 2763021"/>
              <a:gd name="connsiteY4" fmla="*/ 0 h 490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3021" h="4900437">
                <a:moveTo>
                  <a:pt x="485795" y="0"/>
                </a:moveTo>
                <a:lnTo>
                  <a:pt x="2763021" y="610181"/>
                </a:lnTo>
                <a:lnTo>
                  <a:pt x="2763021" y="4900437"/>
                </a:lnTo>
                <a:lnTo>
                  <a:pt x="0" y="490043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C807139-4634-46D6-9FE5-F8EB6A63858A}"/>
              </a:ext>
            </a:extLst>
          </p:cNvPr>
          <p:cNvSpPr/>
          <p:nvPr userDrawn="1"/>
        </p:nvSpPr>
        <p:spPr>
          <a:xfrm rot="4440000">
            <a:off x="988959" y="-397588"/>
            <a:ext cx="1476902" cy="1745095"/>
          </a:xfrm>
          <a:custGeom>
            <a:avLst/>
            <a:gdLst>
              <a:gd name="connsiteX0" fmla="*/ 0 w 1476902"/>
              <a:gd name="connsiteY0" fmla="*/ 1724706 h 1745095"/>
              <a:gd name="connsiteX1" fmla="*/ 494551 w 1476902"/>
              <a:gd name="connsiteY1" fmla="*/ 0 h 1745095"/>
              <a:gd name="connsiteX2" fmla="*/ 1090433 w 1476902"/>
              <a:gd name="connsiteY2" fmla="*/ 0 h 1745095"/>
              <a:gd name="connsiteX3" fmla="*/ 1476902 w 1476902"/>
              <a:gd name="connsiteY3" fmla="*/ 386469 h 1745095"/>
              <a:gd name="connsiteX4" fmla="*/ 1476902 w 1476902"/>
              <a:gd name="connsiteY4" fmla="*/ 1358626 h 1745095"/>
              <a:gd name="connsiteX5" fmla="*/ 1090433 w 1476902"/>
              <a:gd name="connsiteY5" fmla="*/ 1745095 h 1745095"/>
              <a:gd name="connsiteX6" fmla="*/ 118276 w 1476902"/>
              <a:gd name="connsiteY6" fmla="*/ 1745095 h 1745095"/>
              <a:gd name="connsiteX7" fmla="*/ 40389 w 1476902"/>
              <a:gd name="connsiteY7" fmla="*/ 1737243 h 174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76902" h="1745095">
                <a:moveTo>
                  <a:pt x="0" y="1724706"/>
                </a:moveTo>
                <a:lnTo>
                  <a:pt x="494551" y="0"/>
                </a:lnTo>
                <a:lnTo>
                  <a:pt x="1090433" y="0"/>
                </a:lnTo>
                <a:cubicBezTo>
                  <a:pt x="1303874" y="0"/>
                  <a:pt x="1476902" y="173028"/>
                  <a:pt x="1476902" y="386469"/>
                </a:cubicBezTo>
                <a:lnTo>
                  <a:pt x="1476902" y="1358626"/>
                </a:lnTo>
                <a:cubicBezTo>
                  <a:pt x="1476902" y="1572067"/>
                  <a:pt x="1303874" y="1745095"/>
                  <a:pt x="1090433" y="1745095"/>
                </a:cubicBezTo>
                <a:lnTo>
                  <a:pt x="118276" y="1745095"/>
                </a:lnTo>
                <a:cubicBezTo>
                  <a:pt x="91596" y="1745095"/>
                  <a:pt x="65547" y="1742391"/>
                  <a:pt x="40389" y="1737243"/>
                </a:cubicBez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DE51AE0-FED7-4CB0-BC66-BC74CCD36ED2}"/>
              </a:ext>
            </a:extLst>
          </p:cNvPr>
          <p:cNvSpPr/>
          <p:nvPr userDrawn="1"/>
        </p:nvSpPr>
        <p:spPr>
          <a:xfrm rot="4440000">
            <a:off x="5630833" y="5412470"/>
            <a:ext cx="903616" cy="903616"/>
          </a:xfrm>
          <a:prstGeom prst="roundRect">
            <a:avLst>
              <a:gd name="adj" fmla="val 22146"/>
            </a:avLst>
          </a:prstGeom>
          <a:solidFill>
            <a:schemeClr val="accent3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CA6EBE8-48E8-466C-85F6-413CAA80926E}"/>
              </a:ext>
            </a:extLst>
          </p:cNvPr>
          <p:cNvSpPr/>
          <p:nvPr userDrawn="1"/>
        </p:nvSpPr>
        <p:spPr>
          <a:xfrm rot="2700000">
            <a:off x="10967313" y="2331199"/>
            <a:ext cx="1491474" cy="1491474"/>
          </a:xfrm>
          <a:custGeom>
            <a:avLst/>
            <a:gdLst>
              <a:gd name="connsiteX0" fmla="*/ 96743 w 1491474"/>
              <a:gd name="connsiteY0" fmla="*/ 96743 h 1491474"/>
              <a:gd name="connsiteX1" fmla="*/ 330302 w 1491474"/>
              <a:gd name="connsiteY1" fmla="*/ 0 h 1491474"/>
              <a:gd name="connsiteX2" fmla="*/ 677338 w 1491474"/>
              <a:gd name="connsiteY2" fmla="*/ 0 h 1491474"/>
              <a:gd name="connsiteX3" fmla="*/ 1491474 w 1491474"/>
              <a:gd name="connsiteY3" fmla="*/ 814136 h 1491474"/>
              <a:gd name="connsiteX4" fmla="*/ 1491474 w 1491474"/>
              <a:gd name="connsiteY4" fmla="*/ 1161172 h 1491474"/>
              <a:gd name="connsiteX5" fmla="*/ 1161172 w 1491474"/>
              <a:gd name="connsiteY5" fmla="*/ 1491474 h 1491474"/>
              <a:gd name="connsiteX6" fmla="*/ 330302 w 1491474"/>
              <a:gd name="connsiteY6" fmla="*/ 1491474 h 1491474"/>
              <a:gd name="connsiteX7" fmla="*/ 0 w 1491474"/>
              <a:gd name="connsiteY7" fmla="*/ 1161172 h 1491474"/>
              <a:gd name="connsiteX8" fmla="*/ 0 w 1491474"/>
              <a:gd name="connsiteY8" fmla="*/ 330302 h 1491474"/>
              <a:gd name="connsiteX9" fmla="*/ 96743 w 1491474"/>
              <a:gd name="connsiteY9" fmla="*/ 96743 h 1491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91474" h="1491474">
                <a:moveTo>
                  <a:pt x="96743" y="96743"/>
                </a:moveTo>
                <a:cubicBezTo>
                  <a:pt x="156516" y="36970"/>
                  <a:pt x="239092" y="0"/>
                  <a:pt x="330302" y="0"/>
                </a:cubicBezTo>
                <a:lnTo>
                  <a:pt x="677338" y="0"/>
                </a:lnTo>
                <a:lnTo>
                  <a:pt x="1491474" y="814136"/>
                </a:lnTo>
                <a:lnTo>
                  <a:pt x="1491474" y="1161172"/>
                </a:lnTo>
                <a:cubicBezTo>
                  <a:pt x="1491474" y="1343593"/>
                  <a:pt x="1343593" y="1491474"/>
                  <a:pt x="1161172" y="1491474"/>
                </a:cubicBezTo>
                <a:lnTo>
                  <a:pt x="330302" y="1491474"/>
                </a:lnTo>
                <a:cubicBezTo>
                  <a:pt x="147881" y="1491474"/>
                  <a:pt x="0" y="1343593"/>
                  <a:pt x="0" y="1161172"/>
                </a:cubicBezTo>
                <a:lnTo>
                  <a:pt x="0" y="330302"/>
                </a:lnTo>
                <a:cubicBezTo>
                  <a:pt x="0" y="239091"/>
                  <a:pt x="36970" y="156516"/>
                  <a:pt x="96743" y="9674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D315478-E8E0-45D9-8F3E-592BD80C91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700000">
            <a:off x="9347699" y="2153564"/>
            <a:ext cx="2763021" cy="4900437"/>
          </a:xfrm>
          <a:custGeom>
            <a:avLst/>
            <a:gdLst>
              <a:gd name="connsiteX0" fmla="*/ 2763021 w 2763021"/>
              <a:gd name="connsiteY0" fmla="*/ 0 h 4900437"/>
              <a:gd name="connsiteX1" fmla="*/ 2763021 w 2763021"/>
              <a:gd name="connsiteY1" fmla="*/ 2946141 h 4900437"/>
              <a:gd name="connsiteX2" fmla="*/ 2239369 w 2763021"/>
              <a:gd name="connsiteY2" fmla="*/ 4900437 h 4900437"/>
              <a:gd name="connsiteX3" fmla="*/ 1816224 w 2763021"/>
              <a:gd name="connsiteY3" fmla="*/ 4900437 h 4900437"/>
              <a:gd name="connsiteX4" fmla="*/ 0 w 2763021"/>
              <a:gd name="connsiteY4" fmla="*/ 4413781 h 4900437"/>
              <a:gd name="connsiteX5" fmla="*/ 0 w 2763021"/>
              <a:gd name="connsiteY5" fmla="*/ 0 h 490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63021" h="4900437">
                <a:moveTo>
                  <a:pt x="2763021" y="0"/>
                </a:moveTo>
                <a:lnTo>
                  <a:pt x="2763021" y="2946141"/>
                </a:lnTo>
                <a:lnTo>
                  <a:pt x="2239369" y="4900437"/>
                </a:lnTo>
                <a:lnTo>
                  <a:pt x="1816224" y="4900437"/>
                </a:lnTo>
                <a:lnTo>
                  <a:pt x="0" y="4413781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72984415-69F3-4CDC-92C0-62621163821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 rot="20701977">
            <a:off x="5761128" y="-159268"/>
            <a:ext cx="2392202" cy="4552607"/>
          </a:xfrm>
          <a:custGeom>
            <a:avLst/>
            <a:gdLst>
              <a:gd name="connsiteX0" fmla="*/ 1502063 w 2392202"/>
              <a:gd name="connsiteY0" fmla="*/ 166718 h 4552607"/>
              <a:gd name="connsiteX1" fmla="*/ 2392202 w 2392202"/>
              <a:gd name="connsiteY1" fmla="*/ 404682 h 4552607"/>
              <a:gd name="connsiteX2" fmla="*/ 2392202 w 2392202"/>
              <a:gd name="connsiteY2" fmla="*/ 4328284 h 4552607"/>
              <a:gd name="connsiteX3" fmla="*/ 2168963 w 2392202"/>
              <a:gd name="connsiteY3" fmla="*/ 4552607 h 4552607"/>
              <a:gd name="connsiteX4" fmla="*/ 223240 w 2392202"/>
              <a:gd name="connsiteY4" fmla="*/ 4552607 h 4552607"/>
              <a:gd name="connsiteX5" fmla="*/ 0 w 2392202"/>
              <a:gd name="connsiteY5" fmla="*/ 4328284 h 4552607"/>
              <a:gd name="connsiteX6" fmla="*/ 0 w 2392202"/>
              <a:gd name="connsiteY6" fmla="*/ 224323 h 4552607"/>
              <a:gd name="connsiteX7" fmla="*/ 223240 w 2392202"/>
              <a:gd name="connsiteY7" fmla="*/ 0 h 4552607"/>
              <a:gd name="connsiteX8" fmla="*/ 489680 w 2392202"/>
              <a:gd name="connsiteY8" fmla="*/ 0 h 4552607"/>
              <a:gd name="connsiteX9" fmla="*/ 513033 w 2392202"/>
              <a:gd name="connsiteY9" fmla="*/ 9720 h 4552607"/>
              <a:gd name="connsiteX10" fmla="*/ 520982 w 2392202"/>
              <a:gd name="connsiteY10" fmla="*/ 29002 h 4552607"/>
              <a:gd name="connsiteX11" fmla="*/ 520981 w 2392202"/>
              <a:gd name="connsiteY11" fmla="*/ 39816 h 4552607"/>
              <a:gd name="connsiteX12" fmla="*/ 524501 w 2392202"/>
              <a:gd name="connsiteY12" fmla="*/ 57330 h 4552607"/>
              <a:gd name="connsiteX13" fmla="*/ 524500 w 2392202"/>
              <a:gd name="connsiteY13" fmla="*/ 63644 h 4552607"/>
              <a:gd name="connsiteX14" fmla="*/ 525769 w 2392202"/>
              <a:gd name="connsiteY14" fmla="*/ 63644 h 4552607"/>
              <a:gd name="connsiteX15" fmla="*/ 530906 w 2392202"/>
              <a:gd name="connsiteY15" fmla="*/ 89212 h 4552607"/>
              <a:gd name="connsiteX16" fmla="*/ 647271 w 2392202"/>
              <a:gd name="connsiteY16" fmla="*/ 166718 h 455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92202" h="4552607">
                <a:moveTo>
                  <a:pt x="1502063" y="166718"/>
                </a:moveTo>
                <a:lnTo>
                  <a:pt x="2392202" y="404682"/>
                </a:lnTo>
                <a:lnTo>
                  <a:pt x="2392202" y="4328284"/>
                </a:lnTo>
                <a:cubicBezTo>
                  <a:pt x="2392202" y="4452174"/>
                  <a:pt x="2292254" y="4552607"/>
                  <a:pt x="2168963" y="4552607"/>
                </a:cubicBezTo>
                <a:lnTo>
                  <a:pt x="223240" y="4552607"/>
                </a:lnTo>
                <a:cubicBezTo>
                  <a:pt x="99948" y="4552607"/>
                  <a:pt x="0" y="4452174"/>
                  <a:pt x="0" y="4328284"/>
                </a:cubicBezTo>
                <a:lnTo>
                  <a:pt x="0" y="224323"/>
                </a:lnTo>
                <a:cubicBezTo>
                  <a:pt x="0" y="100433"/>
                  <a:pt x="99948" y="0"/>
                  <a:pt x="223240" y="0"/>
                </a:cubicBezTo>
                <a:lnTo>
                  <a:pt x="489680" y="0"/>
                </a:lnTo>
                <a:lnTo>
                  <a:pt x="513033" y="9720"/>
                </a:lnTo>
                <a:lnTo>
                  <a:pt x="520982" y="29002"/>
                </a:lnTo>
                <a:lnTo>
                  <a:pt x="520981" y="39816"/>
                </a:lnTo>
                <a:lnTo>
                  <a:pt x="524501" y="57330"/>
                </a:lnTo>
                <a:lnTo>
                  <a:pt x="524500" y="63644"/>
                </a:lnTo>
                <a:lnTo>
                  <a:pt x="525769" y="63644"/>
                </a:lnTo>
                <a:lnTo>
                  <a:pt x="530906" y="89212"/>
                </a:lnTo>
                <a:cubicBezTo>
                  <a:pt x="550078" y="134759"/>
                  <a:pt x="594960" y="166718"/>
                  <a:pt x="647271" y="166718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>
            <a:noAutofit/>
          </a:bodyPr>
          <a:lstStyle>
            <a:lvl1pPr>
              <a:defRPr lang="en-ID" sz="2000" dirty="0"/>
            </a:lvl1pPr>
          </a:lstStyle>
          <a:p>
            <a:pPr lvl="0">
              <a:buNone/>
            </a:pPr>
            <a:endParaRPr lang="en-ID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BF120F6A-4581-461A-8C49-11ADD4DD210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 rot="20701977">
            <a:off x="9530269" y="2312239"/>
            <a:ext cx="2392202" cy="4552607"/>
          </a:xfrm>
          <a:custGeom>
            <a:avLst/>
            <a:gdLst>
              <a:gd name="connsiteX0" fmla="*/ 2255857 w 2392202"/>
              <a:gd name="connsiteY0" fmla="*/ 17629 h 4552607"/>
              <a:gd name="connsiteX1" fmla="*/ 2392202 w 2392202"/>
              <a:gd name="connsiteY1" fmla="*/ 224323 h 4552607"/>
              <a:gd name="connsiteX2" fmla="*/ 2392202 w 2392202"/>
              <a:gd name="connsiteY2" fmla="*/ 3477045 h 4552607"/>
              <a:gd name="connsiteX3" fmla="*/ 2104668 w 2392202"/>
              <a:gd name="connsiteY3" fmla="*/ 4552607 h 4552607"/>
              <a:gd name="connsiteX4" fmla="*/ 923588 w 2392202"/>
              <a:gd name="connsiteY4" fmla="*/ 4552607 h 4552607"/>
              <a:gd name="connsiteX5" fmla="*/ 0 w 2392202"/>
              <a:gd name="connsiteY5" fmla="*/ 4305702 h 4552607"/>
              <a:gd name="connsiteX6" fmla="*/ 0 w 2392202"/>
              <a:gd name="connsiteY6" fmla="*/ 224323 h 4552607"/>
              <a:gd name="connsiteX7" fmla="*/ 223240 w 2392202"/>
              <a:gd name="connsiteY7" fmla="*/ 0 h 4552607"/>
              <a:gd name="connsiteX8" fmla="*/ 489681 w 2392202"/>
              <a:gd name="connsiteY8" fmla="*/ 0 h 4552607"/>
              <a:gd name="connsiteX9" fmla="*/ 513033 w 2392202"/>
              <a:gd name="connsiteY9" fmla="*/ 9720 h 4552607"/>
              <a:gd name="connsiteX10" fmla="*/ 520981 w 2392202"/>
              <a:gd name="connsiteY10" fmla="*/ 29002 h 4552607"/>
              <a:gd name="connsiteX11" fmla="*/ 520981 w 2392202"/>
              <a:gd name="connsiteY11" fmla="*/ 39816 h 4552607"/>
              <a:gd name="connsiteX12" fmla="*/ 524501 w 2392202"/>
              <a:gd name="connsiteY12" fmla="*/ 57330 h 4552607"/>
              <a:gd name="connsiteX13" fmla="*/ 524501 w 2392202"/>
              <a:gd name="connsiteY13" fmla="*/ 63644 h 4552607"/>
              <a:gd name="connsiteX14" fmla="*/ 525769 w 2392202"/>
              <a:gd name="connsiteY14" fmla="*/ 63644 h 4552607"/>
              <a:gd name="connsiteX15" fmla="*/ 530906 w 2392202"/>
              <a:gd name="connsiteY15" fmla="*/ 89212 h 4552607"/>
              <a:gd name="connsiteX16" fmla="*/ 647272 w 2392202"/>
              <a:gd name="connsiteY16" fmla="*/ 166718 h 4552607"/>
              <a:gd name="connsiteX17" fmla="*/ 1733188 w 2392202"/>
              <a:gd name="connsiteY17" fmla="*/ 166718 h 4552607"/>
              <a:gd name="connsiteX18" fmla="*/ 1849553 w 2392202"/>
              <a:gd name="connsiteY18" fmla="*/ 89212 h 4552607"/>
              <a:gd name="connsiteX19" fmla="*/ 1854690 w 2392202"/>
              <a:gd name="connsiteY19" fmla="*/ 63644 h 4552607"/>
              <a:gd name="connsiteX20" fmla="*/ 1855959 w 2392202"/>
              <a:gd name="connsiteY20" fmla="*/ 63644 h 4552607"/>
              <a:gd name="connsiteX21" fmla="*/ 1855959 w 2392202"/>
              <a:gd name="connsiteY21" fmla="*/ 57325 h 4552607"/>
              <a:gd name="connsiteX22" fmla="*/ 1859477 w 2392202"/>
              <a:gd name="connsiteY22" fmla="*/ 39816 h 4552607"/>
              <a:gd name="connsiteX23" fmla="*/ 1859478 w 2392202"/>
              <a:gd name="connsiteY23" fmla="*/ 29004 h 4552607"/>
              <a:gd name="connsiteX24" fmla="*/ 1867427 w 2392202"/>
              <a:gd name="connsiteY24" fmla="*/ 9720 h 4552607"/>
              <a:gd name="connsiteX25" fmla="*/ 1890779 w 2392202"/>
              <a:gd name="connsiteY25" fmla="*/ 0 h 4552607"/>
              <a:gd name="connsiteX26" fmla="*/ 2168962 w 2392202"/>
              <a:gd name="connsiteY26" fmla="*/ 0 h 4552607"/>
              <a:gd name="connsiteX27" fmla="*/ 2255857 w 2392202"/>
              <a:gd name="connsiteY27" fmla="*/ 17629 h 455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392202" h="4552607">
                <a:moveTo>
                  <a:pt x="2255857" y="17629"/>
                </a:moveTo>
                <a:cubicBezTo>
                  <a:pt x="2335981" y="51683"/>
                  <a:pt x="2392202" y="131406"/>
                  <a:pt x="2392202" y="224323"/>
                </a:cubicBezTo>
                <a:lnTo>
                  <a:pt x="2392202" y="3477045"/>
                </a:lnTo>
                <a:lnTo>
                  <a:pt x="2104668" y="4552607"/>
                </a:lnTo>
                <a:lnTo>
                  <a:pt x="923588" y="4552607"/>
                </a:lnTo>
                <a:lnTo>
                  <a:pt x="0" y="4305702"/>
                </a:lnTo>
                <a:lnTo>
                  <a:pt x="0" y="224323"/>
                </a:lnTo>
                <a:cubicBezTo>
                  <a:pt x="0" y="100433"/>
                  <a:pt x="99948" y="0"/>
                  <a:pt x="223240" y="0"/>
                </a:cubicBezTo>
                <a:lnTo>
                  <a:pt x="489681" y="0"/>
                </a:lnTo>
                <a:lnTo>
                  <a:pt x="513033" y="9720"/>
                </a:lnTo>
                <a:lnTo>
                  <a:pt x="520981" y="29002"/>
                </a:lnTo>
                <a:lnTo>
                  <a:pt x="520981" y="39816"/>
                </a:lnTo>
                <a:lnTo>
                  <a:pt x="524501" y="57330"/>
                </a:lnTo>
                <a:lnTo>
                  <a:pt x="524501" y="63644"/>
                </a:lnTo>
                <a:lnTo>
                  <a:pt x="525769" y="63644"/>
                </a:lnTo>
                <a:lnTo>
                  <a:pt x="530906" y="89212"/>
                </a:lnTo>
                <a:cubicBezTo>
                  <a:pt x="550078" y="134759"/>
                  <a:pt x="594961" y="166718"/>
                  <a:pt x="647272" y="166718"/>
                </a:cubicBezTo>
                <a:lnTo>
                  <a:pt x="1733188" y="166718"/>
                </a:lnTo>
                <a:cubicBezTo>
                  <a:pt x="1785499" y="166718"/>
                  <a:pt x="1830381" y="134759"/>
                  <a:pt x="1849553" y="89212"/>
                </a:cubicBezTo>
                <a:lnTo>
                  <a:pt x="1854690" y="63644"/>
                </a:lnTo>
                <a:lnTo>
                  <a:pt x="1855959" y="63644"/>
                </a:lnTo>
                <a:lnTo>
                  <a:pt x="1855959" y="57325"/>
                </a:lnTo>
                <a:lnTo>
                  <a:pt x="1859477" y="39816"/>
                </a:lnTo>
                <a:lnTo>
                  <a:pt x="1859478" y="29004"/>
                </a:lnTo>
                <a:lnTo>
                  <a:pt x="1867427" y="9720"/>
                </a:lnTo>
                <a:lnTo>
                  <a:pt x="1890779" y="0"/>
                </a:lnTo>
                <a:lnTo>
                  <a:pt x="2168962" y="0"/>
                </a:lnTo>
                <a:cubicBezTo>
                  <a:pt x="2199785" y="0"/>
                  <a:pt x="2229149" y="6277"/>
                  <a:pt x="2255857" y="17629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>
            <a:noAutofit/>
          </a:bodyPr>
          <a:lstStyle>
            <a:lvl1pPr>
              <a:defRPr lang="en-ID" sz="2000" dirty="0"/>
            </a:lvl1pPr>
          </a:lstStyle>
          <a:p>
            <a:pPr lvl="0">
              <a:buNone/>
            </a:pPr>
            <a:endParaRPr lang="en-ID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4A68C1-8EBB-46C8-8303-142D3D193352}"/>
              </a:ext>
            </a:extLst>
          </p:cNvPr>
          <p:cNvCxnSpPr>
            <a:cxnSpLocks/>
          </p:cNvCxnSpPr>
          <p:nvPr userDrawn="1"/>
        </p:nvCxnSpPr>
        <p:spPr>
          <a:xfrm>
            <a:off x="838200" y="3414101"/>
            <a:ext cx="504825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71089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>
            <a:extLst>
              <a:ext uri="{FF2B5EF4-FFF2-40B4-BE49-F238E27FC236}">
                <a16:creationId xmlns:a16="http://schemas.microsoft.com/office/drawing/2014/main" id="{9AC287AF-8819-42F1-B38D-5BB0952B7267}"/>
              </a:ext>
            </a:extLst>
          </p:cNvPr>
          <p:cNvSpPr/>
          <p:nvPr userDrawn="1"/>
        </p:nvSpPr>
        <p:spPr>
          <a:xfrm rot="5400000" flipH="1">
            <a:off x="2666788" y="-2666787"/>
            <a:ext cx="6858423" cy="12192000"/>
          </a:xfrm>
          <a:custGeom>
            <a:avLst/>
            <a:gdLst>
              <a:gd name="connsiteX0" fmla="*/ 0 w 6210296"/>
              <a:gd name="connsiteY0" fmla="*/ 0 h 6858000"/>
              <a:gd name="connsiteX1" fmla="*/ 6210296 w 6210296"/>
              <a:gd name="connsiteY1" fmla="*/ 0 h 6858000"/>
              <a:gd name="connsiteX2" fmla="*/ 6210296 w 6210296"/>
              <a:gd name="connsiteY2" fmla="*/ 6858000 h 6858000"/>
              <a:gd name="connsiteX3" fmla="*/ 0 w 6210296"/>
              <a:gd name="connsiteY3" fmla="*/ 6858000 h 6858000"/>
              <a:gd name="connsiteX4" fmla="*/ 0 w 6210296"/>
              <a:gd name="connsiteY4" fmla="*/ 0 h 6858000"/>
              <a:gd name="connsiteX0" fmla="*/ 0 w 6210296"/>
              <a:gd name="connsiteY0" fmla="*/ 0 h 6858000"/>
              <a:gd name="connsiteX1" fmla="*/ 6210296 w 6210296"/>
              <a:gd name="connsiteY1" fmla="*/ 0 h 6858000"/>
              <a:gd name="connsiteX2" fmla="*/ 6210296 w 6210296"/>
              <a:gd name="connsiteY2" fmla="*/ 6858000 h 6858000"/>
              <a:gd name="connsiteX3" fmla="*/ 0 w 6210296"/>
              <a:gd name="connsiteY3" fmla="*/ 6858000 h 6858000"/>
              <a:gd name="connsiteX4" fmla="*/ 0 w 6210296"/>
              <a:gd name="connsiteY4" fmla="*/ 0 h 6858000"/>
              <a:gd name="connsiteX0" fmla="*/ 1116346 w 7326642"/>
              <a:gd name="connsiteY0" fmla="*/ 0 h 6858000"/>
              <a:gd name="connsiteX1" fmla="*/ 7326642 w 7326642"/>
              <a:gd name="connsiteY1" fmla="*/ 0 h 6858000"/>
              <a:gd name="connsiteX2" fmla="*/ 7326642 w 7326642"/>
              <a:gd name="connsiteY2" fmla="*/ 6858000 h 6858000"/>
              <a:gd name="connsiteX3" fmla="*/ 1116346 w 7326642"/>
              <a:gd name="connsiteY3" fmla="*/ 6858000 h 6858000"/>
              <a:gd name="connsiteX4" fmla="*/ 1116346 w 7326642"/>
              <a:gd name="connsiteY4" fmla="*/ 0 h 6858000"/>
              <a:gd name="connsiteX0" fmla="*/ 3253969 w 7025865"/>
              <a:gd name="connsiteY0" fmla="*/ 0 h 6858000"/>
              <a:gd name="connsiteX1" fmla="*/ 7025865 w 7025865"/>
              <a:gd name="connsiteY1" fmla="*/ 0 h 6858000"/>
              <a:gd name="connsiteX2" fmla="*/ 7025865 w 7025865"/>
              <a:gd name="connsiteY2" fmla="*/ 6858000 h 6858000"/>
              <a:gd name="connsiteX3" fmla="*/ 815569 w 7025865"/>
              <a:gd name="connsiteY3" fmla="*/ 6858000 h 6858000"/>
              <a:gd name="connsiteX4" fmla="*/ 3253969 w 7025865"/>
              <a:gd name="connsiteY4" fmla="*/ 0 h 6858000"/>
              <a:gd name="connsiteX0" fmla="*/ 3062201 w 6834097"/>
              <a:gd name="connsiteY0" fmla="*/ 0 h 6858000"/>
              <a:gd name="connsiteX1" fmla="*/ 6834097 w 6834097"/>
              <a:gd name="connsiteY1" fmla="*/ 0 h 6858000"/>
              <a:gd name="connsiteX2" fmla="*/ 6834097 w 6834097"/>
              <a:gd name="connsiteY2" fmla="*/ 6858000 h 6858000"/>
              <a:gd name="connsiteX3" fmla="*/ 623801 w 6834097"/>
              <a:gd name="connsiteY3" fmla="*/ 6858000 h 6858000"/>
              <a:gd name="connsiteX4" fmla="*/ 3062201 w 6834097"/>
              <a:gd name="connsiteY4" fmla="*/ 0 h 6858000"/>
              <a:gd name="connsiteX0" fmla="*/ 3125926 w 6897822"/>
              <a:gd name="connsiteY0" fmla="*/ 0 h 6858000"/>
              <a:gd name="connsiteX1" fmla="*/ 6897822 w 6897822"/>
              <a:gd name="connsiteY1" fmla="*/ 0 h 6858000"/>
              <a:gd name="connsiteX2" fmla="*/ 6897822 w 6897822"/>
              <a:gd name="connsiteY2" fmla="*/ 6858000 h 6858000"/>
              <a:gd name="connsiteX3" fmla="*/ 687526 w 6897822"/>
              <a:gd name="connsiteY3" fmla="*/ 6858000 h 6858000"/>
              <a:gd name="connsiteX4" fmla="*/ 3125926 w 6897822"/>
              <a:gd name="connsiteY4" fmla="*/ 0 h 6858000"/>
              <a:gd name="connsiteX0" fmla="*/ 2726551 w 6498447"/>
              <a:gd name="connsiteY0" fmla="*/ 0 h 6858000"/>
              <a:gd name="connsiteX1" fmla="*/ 6498447 w 6498447"/>
              <a:gd name="connsiteY1" fmla="*/ 0 h 6858000"/>
              <a:gd name="connsiteX2" fmla="*/ 6498447 w 6498447"/>
              <a:gd name="connsiteY2" fmla="*/ 6858000 h 6858000"/>
              <a:gd name="connsiteX3" fmla="*/ 288151 w 6498447"/>
              <a:gd name="connsiteY3" fmla="*/ 6858000 h 6858000"/>
              <a:gd name="connsiteX4" fmla="*/ 2726551 w 6498447"/>
              <a:gd name="connsiteY4" fmla="*/ 0 h 6858000"/>
              <a:gd name="connsiteX0" fmla="*/ 3233104 w 7005000"/>
              <a:gd name="connsiteY0" fmla="*/ 0 h 6858000"/>
              <a:gd name="connsiteX1" fmla="*/ 7005000 w 7005000"/>
              <a:gd name="connsiteY1" fmla="*/ 0 h 6858000"/>
              <a:gd name="connsiteX2" fmla="*/ 7005000 w 7005000"/>
              <a:gd name="connsiteY2" fmla="*/ 6858000 h 6858000"/>
              <a:gd name="connsiteX3" fmla="*/ 794704 w 7005000"/>
              <a:gd name="connsiteY3" fmla="*/ 6858000 h 6858000"/>
              <a:gd name="connsiteX4" fmla="*/ 3233104 w 7005000"/>
              <a:gd name="connsiteY4" fmla="*/ 0 h 6858000"/>
              <a:gd name="connsiteX0" fmla="*/ 3285094 w 7056990"/>
              <a:gd name="connsiteY0" fmla="*/ 0 h 6858000"/>
              <a:gd name="connsiteX1" fmla="*/ 7056990 w 7056990"/>
              <a:gd name="connsiteY1" fmla="*/ 0 h 6858000"/>
              <a:gd name="connsiteX2" fmla="*/ 7056990 w 7056990"/>
              <a:gd name="connsiteY2" fmla="*/ 6858000 h 6858000"/>
              <a:gd name="connsiteX3" fmla="*/ 846694 w 7056990"/>
              <a:gd name="connsiteY3" fmla="*/ 6858000 h 6858000"/>
              <a:gd name="connsiteX4" fmla="*/ 3285094 w 7056990"/>
              <a:gd name="connsiteY4" fmla="*/ 0 h 6858000"/>
              <a:gd name="connsiteX0" fmla="*/ 3065685 w 6837581"/>
              <a:gd name="connsiteY0" fmla="*/ 0 h 6858000"/>
              <a:gd name="connsiteX1" fmla="*/ 6837581 w 6837581"/>
              <a:gd name="connsiteY1" fmla="*/ 0 h 6858000"/>
              <a:gd name="connsiteX2" fmla="*/ 6837581 w 6837581"/>
              <a:gd name="connsiteY2" fmla="*/ 6858000 h 6858000"/>
              <a:gd name="connsiteX3" fmla="*/ 627285 w 6837581"/>
              <a:gd name="connsiteY3" fmla="*/ 6858000 h 6858000"/>
              <a:gd name="connsiteX4" fmla="*/ 3065685 w 6837581"/>
              <a:gd name="connsiteY4" fmla="*/ 0 h 6858000"/>
              <a:gd name="connsiteX0" fmla="*/ 3037226 w 6809122"/>
              <a:gd name="connsiteY0" fmla="*/ 0 h 6858000"/>
              <a:gd name="connsiteX1" fmla="*/ 6809122 w 6809122"/>
              <a:gd name="connsiteY1" fmla="*/ 0 h 6858000"/>
              <a:gd name="connsiteX2" fmla="*/ 6809122 w 6809122"/>
              <a:gd name="connsiteY2" fmla="*/ 6858000 h 6858000"/>
              <a:gd name="connsiteX3" fmla="*/ 598826 w 6809122"/>
              <a:gd name="connsiteY3" fmla="*/ 6858000 h 6858000"/>
              <a:gd name="connsiteX4" fmla="*/ 3037226 w 6809122"/>
              <a:gd name="connsiteY4" fmla="*/ 0 h 6858000"/>
              <a:gd name="connsiteX0" fmla="*/ 2690285 w 6462181"/>
              <a:gd name="connsiteY0" fmla="*/ 0 h 6858000"/>
              <a:gd name="connsiteX1" fmla="*/ 6462181 w 6462181"/>
              <a:gd name="connsiteY1" fmla="*/ 0 h 6858000"/>
              <a:gd name="connsiteX2" fmla="*/ 6462181 w 6462181"/>
              <a:gd name="connsiteY2" fmla="*/ 6858000 h 6858000"/>
              <a:gd name="connsiteX3" fmla="*/ 251885 w 6462181"/>
              <a:gd name="connsiteY3" fmla="*/ 6858000 h 6858000"/>
              <a:gd name="connsiteX4" fmla="*/ 2514564 w 6462181"/>
              <a:gd name="connsiteY4" fmla="*/ 3981450 h 6858000"/>
              <a:gd name="connsiteX5" fmla="*/ 2690285 w 6462181"/>
              <a:gd name="connsiteY5" fmla="*/ 0 h 6858000"/>
              <a:gd name="connsiteX0" fmla="*/ 5627381 w 9399277"/>
              <a:gd name="connsiteY0" fmla="*/ 0 h 6858000"/>
              <a:gd name="connsiteX1" fmla="*/ 9399277 w 9399277"/>
              <a:gd name="connsiteY1" fmla="*/ 0 h 6858000"/>
              <a:gd name="connsiteX2" fmla="*/ 9399277 w 9399277"/>
              <a:gd name="connsiteY2" fmla="*/ 6858000 h 6858000"/>
              <a:gd name="connsiteX3" fmla="*/ 139496 w 9399277"/>
              <a:gd name="connsiteY3" fmla="*/ 6858000 h 6858000"/>
              <a:gd name="connsiteX4" fmla="*/ 5451660 w 9399277"/>
              <a:gd name="connsiteY4" fmla="*/ 3981450 h 6858000"/>
              <a:gd name="connsiteX5" fmla="*/ 5627381 w 9399277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5312164 w 9259781"/>
              <a:gd name="connsiteY4" fmla="*/ 3981450 h 6858000"/>
              <a:gd name="connsiteX5" fmla="*/ 5487885 w 9259781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5312164 w 9259781"/>
              <a:gd name="connsiteY4" fmla="*/ 3981450 h 6858000"/>
              <a:gd name="connsiteX5" fmla="*/ 5487885 w 9259781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5521033 w 9259781"/>
              <a:gd name="connsiteY4" fmla="*/ 3600450 h 6858000"/>
              <a:gd name="connsiteX5" fmla="*/ 5487885 w 9259781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5521033 w 9259781"/>
              <a:gd name="connsiteY4" fmla="*/ 3600450 h 6858000"/>
              <a:gd name="connsiteX5" fmla="*/ 5487885 w 9259781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4246933 w 9259781"/>
              <a:gd name="connsiteY4" fmla="*/ 3790950 h 6858000"/>
              <a:gd name="connsiteX5" fmla="*/ 5487885 w 9259781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4918950 w 9259781"/>
              <a:gd name="connsiteY4" fmla="*/ 3452391 h 6858000"/>
              <a:gd name="connsiteX5" fmla="*/ 5487885 w 9259781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4918950 w 9259781"/>
              <a:gd name="connsiteY4" fmla="*/ 3452391 h 6858000"/>
              <a:gd name="connsiteX5" fmla="*/ 5487885 w 9259781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4918950 w 9259781"/>
              <a:gd name="connsiteY4" fmla="*/ 3452391 h 6858000"/>
              <a:gd name="connsiteX5" fmla="*/ 5487885 w 9259781"/>
              <a:gd name="connsiteY5" fmla="*/ 0 h 6858000"/>
              <a:gd name="connsiteX0" fmla="*/ 548788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4918950 w 9259781"/>
              <a:gd name="connsiteY4" fmla="*/ 3452391 h 6858000"/>
              <a:gd name="connsiteX5" fmla="*/ 5487885 w 9259781"/>
              <a:gd name="connsiteY5" fmla="*/ 0 h 6858000"/>
              <a:gd name="connsiteX0" fmla="*/ 633181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4918950 w 9259781"/>
              <a:gd name="connsiteY4" fmla="*/ 3452391 h 6858000"/>
              <a:gd name="connsiteX5" fmla="*/ 6331815 w 9259781"/>
              <a:gd name="connsiteY5" fmla="*/ 0 h 6858000"/>
              <a:gd name="connsiteX0" fmla="*/ 633181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4918950 w 9259781"/>
              <a:gd name="connsiteY4" fmla="*/ 3452391 h 6858000"/>
              <a:gd name="connsiteX5" fmla="*/ 6331815 w 9259781"/>
              <a:gd name="connsiteY5" fmla="*/ 0 h 6858000"/>
              <a:gd name="connsiteX0" fmla="*/ 633181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4918950 w 9259781"/>
              <a:gd name="connsiteY4" fmla="*/ 3452391 h 6858000"/>
              <a:gd name="connsiteX5" fmla="*/ 6331815 w 9259781"/>
              <a:gd name="connsiteY5" fmla="*/ 0 h 6858000"/>
              <a:gd name="connsiteX0" fmla="*/ 6331815 w 9259781"/>
              <a:gd name="connsiteY0" fmla="*/ 0 h 6858000"/>
              <a:gd name="connsiteX1" fmla="*/ 9259781 w 9259781"/>
              <a:gd name="connsiteY1" fmla="*/ 0 h 6858000"/>
              <a:gd name="connsiteX2" fmla="*/ 9259781 w 9259781"/>
              <a:gd name="connsiteY2" fmla="*/ 6858000 h 6858000"/>
              <a:gd name="connsiteX3" fmla="*/ 0 w 9259781"/>
              <a:gd name="connsiteY3" fmla="*/ 6858000 h 6858000"/>
              <a:gd name="connsiteX4" fmla="*/ 4918950 w 9259781"/>
              <a:gd name="connsiteY4" fmla="*/ 3452391 h 6858000"/>
              <a:gd name="connsiteX5" fmla="*/ 6331815 w 9259781"/>
              <a:gd name="connsiteY5" fmla="*/ 0 h 6858000"/>
              <a:gd name="connsiteX0" fmla="*/ 6403167 w 9331133"/>
              <a:gd name="connsiteY0" fmla="*/ 0 h 6858000"/>
              <a:gd name="connsiteX1" fmla="*/ 9331133 w 9331133"/>
              <a:gd name="connsiteY1" fmla="*/ 0 h 6858000"/>
              <a:gd name="connsiteX2" fmla="*/ 9331133 w 9331133"/>
              <a:gd name="connsiteY2" fmla="*/ 6858000 h 6858000"/>
              <a:gd name="connsiteX3" fmla="*/ 71352 w 9331133"/>
              <a:gd name="connsiteY3" fmla="*/ 6858000 h 6858000"/>
              <a:gd name="connsiteX4" fmla="*/ 4990302 w 9331133"/>
              <a:gd name="connsiteY4" fmla="*/ 3452391 h 6858000"/>
              <a:gd name="connsiteX5" fmla="*/ 6403167 w 9331133"/>
              <a:gd name="connsiteY5" fmla="*/ 0 h 6858000"/>
              <a:gd name="connsiteX0" fmla="*/ 6333447 w 9261413"/>
              <a:gd name="connsiteY0" fmla="*/ 0 h 6858000"/>
              <a:gd name="connsiteX1" fmla="*/ 9261413 w 9261413"/>
              <a:gd name="connsiteY1" fmla="*/ 0 h 6858000"/>
              <a:gd name="connsiteX2" fmla="*/ 9261413 w 9261413"/>
              <a:gd name="connsiteY2" fmla="*/ 6858000 h 6858000"/>
              <a:gd name="connsiteX3" fmla="*/ 1632 w 9261413"/>
              <a:gd name="connsiteY3" fmla="*/ 6858000 h 6858000"/>
              <a:gd name="connsiteX4" fmla="*/ 4920582 w 9261413"/>
              <a:gd name="connsiteY4" fmla="*/ 3452391 h 6858000"/>
              <a:gd name="connsiteX5" fmla="*/ 6333447 w 9261413"/>
              <a:gd name="connsiteY5" fmla="*/ 0 h 6858000"/>
              <a:gd name="connsiteX0" fmla="*/ 6342141 w 9270107"/>
              <a:gd name="connsiteY0" fmla="*/ 0 h 6858000"/>
              <a:gd name="connsiteX1" fmla="*/ 9270107 w 9270107"/>
              <a:gd name="connsiteY1" fmla="*/ 0 h 6858000"/>
              <a:gd name="connsiteX2" fmla="*/ 9270107 w 9270107"/>
              <a:gd name="connsiteY2" fmla="*/ 6858000 h 6858000"/>
              <a:gd name="connsiteX3" fmla="*/ 10326 w 9270107"/>
              <a:gd name="connsiteY3" fmla="*/ 6858000 h 6858000"/>
              <a:gd name="connsiteX4" fmla="*/ 4929276 w 9270107"/>
              <a:gd name="connsiteY4" fmla="*/ 3452391 h 6858000"/>
              <a:gd name="connsiteX5" fmla="*/ 6342141 w 9270107"/>
              <a:gd name="connsiteY5" fmla="*/ 0 h 6858000"/>
              <a:gd name="connsiteX0" fmla="*/ 6332270 w 9260236"/>
              <a:gd name="connsiteY0" fmla="*/ 0 h 6858000"/>
              <a:gd name="connsiteX1" fmla="*/ 9260236 w 9260236"/>
              <a:gd name="connsiteY1" fmla="*/ 0 h 6858000"/>
              <a:gd name="connsiteX2" fmla="*/ 9260236 w 9260236"/>
              <a:gd name="connsiteY2" fmla="*/ 6858000 h 6858000"/>
              <a:gd name="connsiteX3" fmla="*/ 455 w 9260236"/>
              <a:gd name="connsiteY3" fmla="*/ 6858000 h 6858000"/>
              <a:gd name="connsiteX4" fmla="*/ 4919405 w 9260236"/>
              <a:gd name="connsiteY4" fmla="*/ 3452391 h 6858000"/>
              <a:gd name="connsiteX5" fmla="*/ 6332270 w 9260236"/>
              <a:gd name="connsiteY5" fmla="*/ 0 h 6858000"/>
              <a:gd name="connsiteX0" fmla="*/ 6332293 w 9260259"/>
              <a:gd name="connsiteY0" fmla="*/ 0 h 6858000"/>
              <a:gd name="connsiteX1" fmla="*/ 9260259 w 9260259"/>
              <a:gd name="connsiteY1" fmla="*/ 0 h 6858000"/>
              <a:gd name="connsiteX2" fmla="*/ 9260259 w 9260259"/>
              <a:gd name="connsiteY2" fmla="*/ 6858000 h 6858000"/>
              <a:gd name="connsiteX3" fmla="*/ 478 w 9260259"/>
              <a:gd name="connsiteY3" fmla="*/ 6858000 h 6858000"/>
              <a:gd name="connsiteX4" fmla="*/ 4705256 w 9260259"/>
              <a:gd name="connsiteY4" fmla="*/ 3368415 h 6858000"/>
              <a:gd name="connsiteX5" fmla="*/ 6332293 w 9260259"/>
              <a:gd name="connsiteY5" fmla="*/ 0 h 6858000"/>
              <a:gd name="connsiteX0" fmla="*/ 6332348 w 9260314"/>
              <a:gd name="connsiteY0" fmla="*/ 0 h 6858000"/>
              <a:gd name="connsiteX1" fmla="*/ 9260314 w 9260314"/>
              <a:gd name="connsiteY1" fmla="*/ 0 h 6858000"/>
              <a:gd name="connsiteX2" fmla="*/ 9260314 w 9260314"/>
              <a:gd name="connsiteY2" fmla="*/ 6858000 h 6858000"/>
              <a:gd name="connsiteX3" fmla="*/ 533 w 9260314"/>
              <a:gd name="connsiteY3" fmla="*/ 6858000 h 6858000"/>
              <a:gd name="connsiteX4" fmla="*/ 4705311 w 9260314"/>
              <a:gd name="connsiteY4" fmla="*/ 3368415 h 6858000"/>
              <a:gd name="connsiteX5" fmla="*/ 6332348 w 9260314"/>
              <a:gd name="connsiteY5" fmla="*/ 0 h 6858000"/>
              <a:gd name="connsiteX0" fmla="*/ 6332386 w 9260352"/>
              <a:gd name="connsiteY0" fmla="*/ 0 h 6858000"/>
              <a:gd name="connsiteX1" fmla="*/ 9260352 w 9260352"/>
              <a:gd name="connsiteY1" fmla="*/ 0 h 6858000"/>
              <a:gd name="connsiteX2" fmla="*/ 9260352 w 9260352"/>
              <a:gd name="connsiteY2" fmla="*/ 6858000 h 6858000"/>
              <a:gd name="connsiteX3" fmla="*/ 571 w 9260352"/>
              <a:gd name="connsiteY3" fmla="*/ 6858000 h 6858000"/>
              <a:gd name="connsiteX4" fmla="*/ 4453380 w 9260352"/>
              <a:gd name="connsiteY4" fmla="*/ 3142731 h 6858000"/>
              <a:gd name="connsiteX5" fmla="*/ 6332386 w 9260352"/>
              <a:gd name="connsiteY5" fmla="*/ 0 h 6858000"/>
              <a:gd name="connsiteX0" fmla="*/ 6332386 w 9260352"/>
              <a:gd name="connsiteY0" fmla="*/ 0 h 6858000"/>
              <a:gd name="connsiteX1" fmla="*/ 9260352 w 9260352"/>
              <a:gd name="connsiteY1" fmla="*/ 0 h 6858000"/>
              <a:gd name="connsiteX2" fmla="*/ 9260352 w 9260352"/>
              <a:gd name="connsiteY2" fmla="*/ 6858000 h 6858000"/>
              <a:gd name="connsiteX3" fmla="*/ 571 w 9260352"/>
              <a:gd name="connsiteY3" fmla="*/ 6858000 h 6858000"/>
              <a:gd name="connsiteX4" fmla="*/ 4453380 w 9260352"/>
              <a:gd name="connsiteY4" fmla="*/ 3142731 h 6858000"/>
              <a:gd name="connsiteX5" fmla="*/ 6332386 w 9260352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60352" h="6858000">
                <a:moveTo>
                  <a:pt x="6332386" y="0"/>
                </a:moveTo>
                <a:lnTo>
                  <a:pt x="9260352" y="0"/>
                </a:lnTo>
                <a:lnTo>
                  <a:pt x="9260352" y="6858000"/>
                </a:lnTo>
                <a:lnTo>
                  <a:pt x="571" y="6858000"/>
                </a:lnTo>
                <a:cubicBezTo>
                  <a:pt x="-50885" y="4324149"/>
                  <a:pt x="3384212" y="4197304"/>
                  <a:pt x="4453380" y="3142731"/>
                </a:cubicBezTo>
                <a:cubicBezTo>
                  <a:pt x="5522548" y="2088158"/>
                  <a:pt x="3408632" y="812450"/>
                  <a:pt x="6332386" y="0"/>
                </a:cubicBez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473DE82-37D9-4862-A405-A1B28EFE230D}"/>
              </a:ext>
            </a:extLst>
          </p:cNvPr>
          <p:cNvSpPr/>
          <p:nvPr userDrawn="1"/>
        </p:nvSpPr>
        <p:spPr>
          <a:xfrm rot="5400000" flipH="1">
            <a:off x="3152338" y="-3152337"/>
            <a:ext cx="5887323" cy="12191999"/>
          </a:xfrm>
          <a:custGeom>
            <a:avLst/>
            <a:gdLst>
              <a:gd name="connsiteX0" fmla="*/ 5887323 w 5887323"/>
              <a:gd name="connsiteY0" fmla="*/ 12191999 h 12191999"/>
              <a:gd name="connsiteX1" fmla="*/ 5887323 w 5887323"/>
              <a:gd name="connsiteY1" fmla="*/ 0 h 12191999"/>
              <a:gd name="connsiteX2" fmla="*/ 4689906 w 5887323"/>
              <a:gd name="connsiteY2" fmla="*/ 0 h 12191999"/>
              <a:gd name="connsiteX3" fmla="*/ 3298273 w 5887323"/>
              <a:gd name="connsiteY3" fmla="*/ 5587077 h 12191999"/>
              <a:gd name="connsiteX4" fmla="*/ 423 w 5887323"/>
              <a:gd name="connsiteY4" fmla="*/ 121919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7323" h="12191999">
                <a:moveTo>
                  <a:pt x="5887323" y="12191999"/>
                </a:moveTo>
                <a:lnTo>
                  <a:pt x="5887323" y="0"/>
                </a:lnTo>
                <a:lnTo>
                  <a:pt x="4689906" y="0"/>
                </a:lnTo>
                <a:cubicBezTo>
                  <a:pt x="2524509" y="1444355"/>
                  <a:pt x="4090122" y="3712280"/>
                  <a:pt x="3298273" y="5587077"/>
                </a:cubicBezTo>
                <a:cubicBezTo>
                  <a:pt x="2506423" y="7461873"/>
                  <a:pt x="-37686" y="7687375"/>
                  <a:pt x="423" y="12191999"/>
                </a:cubicBezTo>
                <a:close/>
              </a:path>
            </a:pathLst>
          </a:custGeom>
          <a:gradFill>
            <a:gsLst>
              <a:gs pos="49000">
                <a:srgbClr val="7257FE"/>
              </a:gs>
              <a:gs pos="100000">
                <a:schemeClr val="accent6">
                  <a:lumMod val="50000"/>
                  <a:lumOff val="50000"/>
                  <a:alpha val="0"/>
                </a:schemeClr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822A460-DDCB-4A6C-A3B6-D29C915BA3F0}"/>
              </a:ext>
            </a:extLst>
          </p:cNvPr>
          <p:cNvSpPr/>
          <p:nvPr userDrawn="1"/>
        </p:nvSpPr>
        <p:spPr>
          <a:xfrm>
            <a:off x="5408252" y="4685340"/>
            <a:ext cx="1201984" cy="12019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DD56457-6E1E-4436-BD15-3229F56BE6CC}"/>
              </a:ext>
            </a:extLst>
          </p:cNvPr>
          <p:cNvSpPr/>
          <p:nvPr userDrawn="1"/>
        </p:nvSpPr>
        <p:spPr>
          <a:xfrm>
            <a:off x="406400" y="852886"/>
            <a:ext cx="1816175" cy="18161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FBFA88-3258-4710-85E3-66FFBED26C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78" y="1417490"/>
            <a:ext cx="7172324" cy="4151523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E8DC964-8ED7-41B5-A5B9-E823491473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69963" y="1639888"/>
            <a:ext cx="5491162" cy="3427412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>
            <a:noAutofit/>
          </a:bodyPr>
          <a:lstStyle>
            <a:lvl1pPr>
              <a:defRPr lang="en-US" sz="2000"/>
            </a:lvl1pPr>
          </a:lstStyle>
          <a:p>
            <a:pPr lvl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7985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7B03A0B-A2E1-4772-8B10-409A9DC0254D}"/>
              </a:ext>
            </a:extLst>
          </p:cNvPr>
          <p:cNvGrpSpPr/>
          <p:nvPr userDrawn="1"/>
        </p:nvGrpSpPr>
        <p:grpSpPr>
          <a:xfrm>
            <a:off x="2373313" y="3107373"/>
            <a:ext cx="7437438" cy="3081338"/>
            <a:chOff x="2373313" y="2995613"/>
            <a:chExt cx="7437438" cy="3081338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BE008D47-E115-4383-832A-E5595EBD5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213" y="5668963"/>
              <a:ext cx="1503363" cy="254000"/>
            </a:xfrm>
            <a:custGeom>
              <a:avLst/>
              <a:gdLst>
                <a:gd name="T0" fmla="*/ 399 w 399"/>
                <a:gd name="T1" fmla="*/ 44 h 67"/>
                <a:gd name="T2" fmla="*/ 263 w 399"/>
                <a:gd name="T3" fmla="*/ 1 h 67"/>
                <a:gd name="T4" fmla="*/ 0 w 399"/>
                <a:gd name="T5" fmla="*/ 67 h 67"/>
                <a:gd name="T6" fmla="*/ 399 w 399"/>
                <a:gd name="T7" fmla="*/ 4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67">
                  <a:moveTo>
                    <a:pt x="399" y="44"/>
                  </a:moveTo>
                  <a:cubicBezTo>
                    <a:pt x="399" y="44"/>
                    <a:pt x="324" y="0"/>
                    <a:pt x="263" y="1"/>
                  </a:cubicBezTo>
                  <a:cubicBezTo>
                    <a:pt x="203" y="2"/>
                    <a:pt x="0" y="67"/>
                    <a:pt x="0" y="67"/>
                  </a:cubicBezTo>
                  <a:lnTo>
                    <a:pt x="399" y="4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9C9580BC-F825-44B9-ACC1-294792F90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1" y="4773613"/>
              <a:ext cx="3611563" cy="1223963"/>
            </a:xfrm>
            <a:custGeom>
              <a:avLst/>
              <a:gdLst>
                <a:gd name="T0" fmla="*/ 958 w 958"/>
                <a:gd name="T1" fmla="*/ 324 h 324"/>
                <a:gd name="T2" fmla="*/ 919 w 958"/>
                <a:gd name="T3" fmla="*/ 206 h 324"/>
                <a:gd name="T4" fmla="*/ 515 w 958"/>
                <a:gd name="T5" fmla="*/ 107 h 324"/>
                <a:gd name="T6" fmla="*/ 0 w 958"/>
                <a:gd name="T7" fmla="*/ 201 h 324"/>
                <a:gd name="T8" fmla="*/ 108 w 958"/>
                <a:gd name="T9" fmla="*/ 290 h 324"/>
                <a:gd name="T10" fmla="*/ 958 w 958"/>
                <a:gd name="T11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8" h="324">
                  <a:moveTo>
                    <a:pt x="958" y="324"/>
                  </a:moveTo>
                  <a:cubicBezTo>
                    <a:pt x="919" y="206"/>
                    <a:pt x="919" y="206"/>
                    <a:pt x="919" y="206"/>
                  </a:cubicBezTo>
                  <a:cubicBezTo>
                    <a:pt x="919" y="206"/>
                    <a:pt x="730" y="214"/>
                    <a:pt x="515" y="107"/>
                  </a:cubicBezTo>
                  <a:cubicBezTo>
                    <a:pt x="300" y="0"/>
                    <a:pt x="147" y="49"/>
                    <a:pt x="0" y="201"/>
                  </a:cubicBezTo>
                  <a:cubicBezTo>
                    <a:pt x="108" y="290"/>
                    <a:pt x="108" y="290"/>
                    <a:pt x="108" y="290"/>
                  </a:cubicBezTo>
                  <a:lnTo>
                    <a:pt x="958" y="3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52792B13-973B-4293-AFD7-B4F2A88BB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4846638"/>
              <a:ext cx="3625850" cy="1150938"/>
            </a:xfrm>
            <a:custGeom>
              <a:avLst/>
              <a:gdLst>
                <a:gd name="T0" fmla="*/ 64 w 962"/>
                <a:gd name="T1" fmla="*/ 177 h 305"/>
                <a:gd name="T2" fmla="*/ 36 w 962"/>
                <a:gd name="T3" fmla="*/ 186 h 305"/>
                <a:gd name="T4" fmla="*/ 0 w 962"/>
                <a:gd name="T5" fmla="*/ 305 h 305"/>
                <a:gd name="T6" fmla="*/ 503 w 962"/>
                <a:gd name="T7" fmla="*/ 280 h 305"/>
                <a:gd name="T8" fmla="*/ 709 w 962"/>
                <a:gd name="T9" fmla="*/ 243 h 305"/>
                <a:gd name="T10" fmla="*/ 855 w 962"/>
                <a:gd name="T11" fmla="*/ 262 h 305"/>
                <a:gd name="T12" fmla="*/ 962 w 962"/>
                <a:gd name="T13" fmla="*/ 183 h 305"/>
                <a:gd name="T14" fmla="*/ 839 w 962"/>
                <a:gd name="T15" fmla="*/ 65 h 305"/>
                <a:gd name="T16" fmla="*/ 621 w 962"/>
                <a:gd name="T17" fmla="*/ 13 h 305"/>
                <a:gd name="T18" fmla="*/ 64 w 962"/>
                <a:gd name="T19" fmla="*/ 177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2" h="305">
                  <a:moveTo>
                    <a:pt x="64" y="177"/>
                  </a:moveTo>
                  <a:cubicBezTo>
                    <a:pt x="36" y="186"/>
                    <a:pt x="36" y="186"/>
                    <a:pt x="36" y="186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05"/>
                    <a:pt x="467" y="285"/>
                    <a:pt x="503" y="280"/>
                  </a:cubicBezTo>
                  <a:cubicBezTo>
                    <a:pt x="538" y="276"/>
                    <a:pt x="632" y="253"/>
                    <a:pt x="709" y="243"/>
                  </a:cubicBezTo>
                  <a:cubicBezTo>
                    <a:pt x="785" y="234"/>
                    <a:pt x="855" y="262"/>
                    <a:pt x="855" y="262"/>
                  </a:cubicBezTo>
                  <a:cubicBezTo>
                    <a:pt x="962" y="183"/>
                    <a:pt x="962" y="183"/>
                    <a:pt x="962" y="183"/>
                  </a:cubicBezTo>
                  <a:cubicBezTo>
                    <a:pt x="962" y="183"/>
                    <a:pt x="924" y="108"/>
                    <a:pt x="839" y="65"/>
                  </a:cubicBezTo>
                  <a:cubicBezTo>
                    <a:pt x="754" y="22"/>
                    <a:pt x="732" y="0"/>
                    <a:pt x="621" y="13"/>
                  </a:cubicBezTo>
                  <a:cubicBezTo>
                    <a:pt x="510" y="26"/>
                    <a:pt x="230" y="181"/>
                    <a:pt x="64" y="17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4E865449-CEAD-4544-8034-9039CBA8D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2138" y="5540376"/>
              <a:ext cx="852488" cy="498475"/>
            </a:xfrm>
            <a:custGeom>
              <a:avLst/>
              <a:gdLst>
                <a:gd name="T0" fmla="*/ 114 w 226"/>
                <a:gd name="T1" fmla="*/ 2 h 132"/>
                <a:gd name="T2" fmla="*/ 179 w 226"/>
                <a:gd name="T3" fmla="*/ 53 h 132"/>
                <a:gd name="T4" fmla="*/ 226 w 226"/>
                <a:gd name="T5" fmla="*/ 91 h 132"/>
                <a:gd name="T6" fmla="*/ 113 w 226"/>
                <a:gd name="T7" fmla="*/ 130 h 132"/>
                <a:gd name="T8" fmla="*/ 0 w 226"/>
                <a:gd name="T9" fmla="*/ 89 h 132"/>
                <a:gd name="T10" fmla="*/ 80 w 226"/>
                <a:gd name="T11" fmla="*/ 26 h 132"/>
                <a:gd name="T12" fmla="*/ 114 w 226"/>
                <a:gd name="T13" fmla="*/ 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132">
                  <a:moveTo>
                    <a:pt x="114" y="2"/>
                  </a:moveTo>
                  <a:cubicBezTo>
                    <a:pt x="114" y="2"/>
                    <a:pt x="132" y="14"/>
                    <a:pt x="179" y="53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26" y="91"/>
                    <a:pt x="182" y="132"/>
                    <a:pt x="113" y="130"/>
                  </a:cubicBezTo>
                  <a:cubicBezTo>
                    <a:pt x="44" y="128"/>
                    <a:pt x="0" y="89"/>
                    <a:pt x="0" y="89"/>
                  </a:cubicBezTo>
                  <a:cubicBezTo>
                    <a:pt x="0" y="89"/>
                    <a:pt x="60" y="52"/>
                    <a:pt x="80" y="26"/>
                  </a:cubicBezTo>
                  <a:cubicBezTo>
                    <a:pt x="101" y="0"/>
                    <a:pt x="114" y="2"/>
                    <a:pt x="114" y="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73465182-10AA-4C12-8D82-1E0A8076E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863" y="5499101"/>
              <a:ext cx="2243138" cy="325438"/>
            </a:xfrm>
            <a:custGeom>
              <a:avLst/>
              <a:gdLst>
                <a:gd name="T0" fmla="*/ 0 w 595"/>
                <a:gd name="T1" fmla="*/ 65 h 86"/>
                <a:gd name="T2" fmla="*/ 193 w 595"/>
                <a:gd name="T3" fmla="*/ 5 h 86"/>
                <a:gd name="T4" fmla="*/ 595 w 595"/>
                <a:gd name="T5" fmla="*/ 75 h 86"/>
                <a:gd name="T6" fmla="*/ 351 w 595"/>
                <a:gd name="T7" fmla="*/ 52 h 86"/>
                <a:gd name="T8" fmla="*/ 0 w 595"/>
                <a:gd name="T9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86">
                  <a:moveTo>
                    <a:pt x="0" y="65"/>
                  </a:moveTo>
                  <a:cubicBezTo>
                    <a:pt x="0" y="65"/>
                    <a:pt x="73" y="5"/>
                    <a:pt x="193" y="5"/>
                  </a:cubicBezTo>
                  <a:cubicBezTo>
                    <a:pt x="313" y="5"/>
                    <a:pt x="312" y="54"/>
                    <a:pt x="595" y="75"/>
                  </a:cubicBezTo>
                  <a:cubicBezTo>
                    <a:pt x="595" y="75"/>
                    <a:pt x="439" y="86"/>
                    <a:pt x="351" y="52"/>
                  </a:cubicBezTo>
                  <a:cubicBezTo>
                    <a:pt x="263" y="18"/>
                    <a:pt x="119" y="0"/>
                    <a:pt x="0" y="6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8721543E-F10E-4843-9FBA-8C6584EB1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3313" y="5819776"/>
              <a:ext cx="7437438" cy="257175"/>
            </a:xfrm>
            <a:custGeom>
              <a:avLst/>
              <a:gdLst>
                <a:gd name="T0" fmla="*/ 876 w 1973"/>
                <a:gd name="T1" fmla="*/ 0 h 68"/>
                <a:gd name="T2" fmla="*/ 19 w 1973"/>
                <a:gd name="T3" fmla="*/ 42 h 68"/>
                <a:gd name="T4" fmla="*/ 3 w 1973"/>
                <a:gd name="T5" fmla="*/ 55 h 68"/>
                <a:gd name="T6" fmla="*/ 24 w 1973"/>
                <a:gd name="T7" fmla="*/ 65 h 68"/>
                <a:gd name="T8" fmla="*/ 868 w 1973"/>
                <a:gd name="T9" fmla="*/ 20 h 68"/>
                <a:gd name="T10" fmla="*/ 984 w 1973"/>
                <a:gd name="T11" fmla="*/ 65 h 68"/>
                <a:gd name="T12" fmla="*/ 1110 w 1973"/>
                <a:gd name="T13" fmla="*/ 20 h 68"/>
                <a:gd name="T14" fmla="*/ 1951 w 1973"/>
                <a:gd name="T15" fmla="*/ 64 h 68"/>
                <a:gd name="T16" fmla="*/ 1973 w 1973"/>
                <a:gd name="T17" fmla="*/ 52 h 68"/>
                <a:gd name="T18" fmla="*/ 1958 w 1973"/>
                <a:gd name="T19" fmla="*/ 42 h 68"/>
                <a:gd name="T20" fmla="*/ 1101 w 1973"/>
                <a:gd name="T21" fmla="*/ 0 h 68"/>
                <a:gd name="T22" fmla="*/ 988 w 1973"/>
                <a:gd name="T23" fmla="*/ 43 h 68"/>
                <a:gd name="T24" fmla="*/ 876 w 1973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3" h="68">
                  <a:moveTo>
                    <a:pt x="876" y="0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3" y="40"/>
                    <a:pt x="3" y="55"/>
                  </a:cubicBezTo>
                  <a:cubicBezTo>
                    <a:pt x="3" y="55"/>
                    <a:pt x="0" y="65"/>
                    <a:pt x="24" y="65"/>
                  </a:cubicBezTo>
                  <a:cubicBezTo>
                    <a:pt x="47" y="65"/>
                    <a:pt x="868" y="20"/>
                    <a:pt x="868" y="20"/>
                  </a:cubicBezTo>
                  <a:cubicBezTo>
                    <a:pt x="868" y="20"/>
                    <a:pt x="901" y="65"/>
                    <a:pt x="984" y="65"/>
                  </a:cubicBezTo>
                  <a:cubicBezTo>
                    <a:pt x="984" y="65"/>
                    <a:pt x="1063" y="68"/>
                    <a:pt x="1110" y="20"/>
                  </a:cubicBezTo>
                  <a:cubicBezTo>
                    <a:pt x="1951" y="64"/>
                    <a:pt x="1951" y="64"/>
                    <a:pt x="1951" y="64"/>
                  </a:cubicBezTo>
                  <a:cubicBezTo>
                    <a:pt x="1951" y="64"/>
                    <a:pt x="1973" y="67"/>
                    <a:pt x="1973" y="52"/>
                  </a:cubicBezTo>
                  <a:cubicBezTo>
                    <a:pt x="1973" y="52"/>
                    <a:pt x="1972" y="42"/>
                    <a:pt x="1958" y="42"/>
                  </a:cubicBezTo>
                  <a:cubicBezTo>
                    <a:pt x="1944" y="42"/>
                    <a:pt x="1101" y="0"/>
                    <a:pt x="1101" y="0"/>
                  </a:cubicBezTo>
                  <a:cubicBezTo>
                    <a:pt x="1101" y="0"/>
                    <a:pt x="1064" y="43"/>
                    <a:pt x="988" y="43"/>
                  </a:cubicBezTo>
                  <a:cubicBezTo>
                    <a:pt x="988" y="43"/>
                    <a:pt x="904" y="45"/>
                    <a:pt x="876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A6076A82-FF53-491B-AD43-45132EC78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6826" y="5042218"/>
              <a:ext cx="2490788" cy="646113"/>
            </a:xfrm>
            <a:custGeom>
              <a:avLst/>
              <a:gdLst>
                <a:gd name="T0" fmla="*/ 0 w 661"/>
                <a:gd name="T1" fmla="*/ 144 h 171"/>
                <a:gd name="T2" fmla="*/ 213 w 661"/>
                <a:gd name="T3" fmla="*/ 36 h 171"/>
                <a:gd name="T4" fmla="*/ 661 w 661"/>
                <a:gd name="T5" fmla="*/ 154 h 171"/>
                <a:gd name="T6" fmla="*/ 428 w 661"/>
                <a:gd name="T7" fmla="*/ 86 h 171"/>
                <a:gd name="T8" fmla="*/ 0 w 661"/>
                <a:gd name="T9" fmla="*/ 14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1" h="171">
                  <a:moveTo>
                    <a:pt x="0" y="144"/>
                  </a:moveTo>
                  <a:cubicBezTo>
                    <a:pt x="0" y="144"/>
                    <a:pt x="56" y="65"/>
                    <a:pt x="213" y="36"/>
                  </a:cubicBezTo>
                  <a:cubicBezTo>
                    <a:pt x="370" y="7"/>
                    <a:pt x="523" y="154"/>
                    <a:pt x="661" y="154"/>
                  </a:cubicBezTo>
                  <a:cubicBezTo>
                    <a:pt x="661" y="154"/>
                    <a:pt x="594" y="171"/>
                    <a:pt x="428" y="86"/>
                  </a:cubicBezTo>
                  <a:cubicBezTo>
                    <a:pt x="262" y="0"/>
                    <a:pt x="136" y="40"/>
                    <a:pt x="0" y="14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997AE1EF-77F1-4B48-B13B-010BF1D66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9813" y="4691063"/>
              <a:ext cx="3452813" cy="917575"/>
            </a:xfrm>
            <a:custGeom>
              <a:avLst/>
              <a:gdLst>
                <a:gd name="T0" fmla="*/ 844 w 916"/>
                <a:gd name="T1" fmla="*/ 187 h 243"/>
                <a:gd name="T2" fmla="*/ 916 w 916"/>
                <a:gd name="T3" fmla="*/ 228 h 243"/>
                <a:gd name="T4" fmla="*/ 798 w 916"/>
                <a:gd name="T5" fmla="*/ 228 h 243"/>
                <a:gd name="T6" fmla="*/ 583 w 916"/>
                <a:gd name="T7" fmla="*/ 171 h 243"/>
                <a:gd name="T8" fmla="*/ 20 w 916"/>
                <a:gd name="T9" fmla="*/ 228 h 243"/>
                <a:gd name="T10" fmla="*/ 0 w 916"/>
                <a:gd name="T11" fmla="*/ 220 h 243"/>
                <a:gd name="T12" fmla="*/ 270 w 916"/>
                <a:gd name="T13" fmla="*/ 50 h 243"/>
                <a:gd name="T14" fmla="*/ 844 w 916"/>
                <a:gd name="T15" fmla="*/ 18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6" h="243">
                  <a:moveTo>
                    <a:pt x="844" y="187"/>
                  </a:moveTo>
                  <a:cubicBezTo>
                    <a:pt x="916" y="228"/>
                    <a:pt x="916" y="228"/>
                    <a:pt x="916" y="228"/>
                  </a:cubicBezTo>
                  <a:cubicBezTo>
                    <a:pt x="916" y="228"/>
                    <a:pt x="897" y="243"/>
                    <a:pt x="798" y="228"/>
                  </a:cubicBezTo>
                  <a:cubicBezTo>
                    <a:pt x="699" y="213"/>
                    <a:pt x="646" y="201"/>
                    <a:pt x="583" y="171"/>
                  </a:cubicBezTo>
                  <a:cubicBezTo>
                    <a:pt x="520" y="142"/>
                    <a:pt x="237" y="0"/>
                    <a:pt x="20" y="228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99" y="64"/>
                    <a:pt x="270" y="50"/>
                  </a:cubicBezTo>
                  <a:cubicBezTo>
                    <a:pt x="441" y="36"/>
                    <a:pt x="654" y="204"/>
                    <a:pt x="844" y="1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C1742D29-33DE-4CEE-BDDD-FEFBEC470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7751" y="4619626"/>
              <a:ext cx="3287713" cy="895350"/>
            </a:xfrm>
            <a:custGeom>
              <a:avLst/>
              <a:gdLst>
                <a:gd name="T0" fmla="*/ 773 w 872"/>
                <a:gd name="T1" fmla="*/ 116 h 237"/>
                <a:gd name="T2" fmla="*/ 872 w 872"/>
                <a:gd name="T3" fmla="*/ 210 h 237"/>
                <a:gd name="T4" fmla="*/ 584 w 872"/>
                <a:gd name="T5" fmla="*/ 156 h 237"/>
                <a:gd name="T6" fmla="*/ 283 w 872"/>
                <a:gd name="T7" fmla="*/ 68 h 237"/>
                <a:gd name="T8" fmla="*/ 0 w 872"/>
                <a:gd name="T9" fmla="*/ 237 h 237"/>
                <a:gd name="T10" fmla="*/ 259 w 872"/>
                <a:gd name="T11" fmla="*/ 28 h 237"/>
                <a:gd name="T12" fmla="*/ 460 w 872"/>
                <a:gd name="T13" fmla="*/ 21 h 237"/>
                <a:gd name="T14" fmla="*/ 773 w 872"/>
                <a:gd name="T15" fmla="*/ 1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2" h="237">
                  <a:moveTo>
                    <a:pt x="773" y="116"/>
                  </a:moveTo>
                  <a:cubicBezTo>
                    <a:pt x="872" y="210"/>
                    <a:pt x="872" y="210"/>
                    <a:pt x="872" y="210"/>
                  </a:cubicBezTo>
                  <a:cubicBezTo>
                    <a:pt x="872" y="210"/>
                    <a:pt x="762" y="228"/>
                    <a:pt x="584" y="156"/>
                  </a:cubicBezTo>
                  <a:cubicBezTo>
                    <a:pt x="406" y="83"/>
                    <a:pt x="352" y="68"/>
                    <a:pt x="283" y="68"/>
                  </a:cubicBezTo>
                  <a:cubicBezTo>
                    <a:pt x="215" y="69"/>
                    <a:pt x="78" y="114"/>
                    <a:pt x="0" y="237"/>
                  </a:cubicBezTo>
                  <a:cubicBezTo>
                    <a:pt x="0" y="237"/>
                    <a:pt x="47" y="81"/>
                    <a:pt x="259" y="28"/>
                  </a:cubicBezTo>
                  <a:cubicBezTo>
                    <a:pt x="259" y="28"/>
                    <a:pt x="371" y="0"/>
                    <a:pt x="460" y="21"/>
                  </a:cubicBezTo>
                  <a:cubicBezTo>
                    <a:pt x="549" y="41"/>
                    <a:pt x="647" y="109"/>
                    <a:pt x="773" y="1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31452AE0-6169-4EB6-ADD8-445198ADFF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476" y="3921126"/>
              <a:ext cx="3238500" cy="1593850"/>
            </a:xfrm>
            <a:custGeom>
              <a:avLst/>
              <a:gdLst>
                <a:gd name="T0" fmla="*/ 730 w 859"/>
                <a:gd name="T1" fmla="*/ 0 h 422"/>
                <a:gd name="T2" fmla="*/ 859 w 859"/>
                <a:gd name="T3" fmla="*/ 154 h 422"/>
                <a:gd name="T4" fmla="*/ 670 w 859"/>
                <a:gd name="T5" fmla="*/ 204 h 422"/>
                <a:gd name="T6" fmla="*/ 119 w 859"/>
                <a:gd name="T7" fmla="*/ 283 h 422"/>
                <a:gd name="T8" fmla="*/ 11 w 859"/>
                <a:gd name="T9" fmla="*/ 422 h 422"/>
                <a:gd name="T10" fmla="*/ 119 w 859"/>
                <a:gd name="T11" fmla="*/ 211 h 422"/>
                <a:gd name="T12" fmla="*/ 400 w 859"/>
                <a:gd name="T13" fmla="*/ 69 h 422"/>
                <a:gd name="T14" fmla="*/ 730 w 859"/>
                <a:gd name="T15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9" h="422">
                  <a:moveTo>
                    <a:pt x="730" y="0"/>
                  </a:moveTo>
                  <a:cubicBezTo>
                    <a:pt x="859" y="154"/>
                    <a:pt x="859" y="154"/>
                    <a:pt x="859" y="154"/>
                  </a:cubicBezTo>
                  <a:cubicBezTo>
                    <a:pt x="859" y="154"/>
                    <a:pt x="795" y="191"/>
                    <a:pt x="670" y="204"/>
                  </a:cubicBezTo>
                  <a:cubicBezTo>
                    <a:pt x="545" y="216"/>
                    <a:pt x="300" y="158"/>
                    <a:pt x="119" y="283"/>
                  </a:cubicBezTo>
                  <a:cubicBezTo>
                    <a:pt x="119" y="283"/>
                    <a:pt x="38" y="343"/>
                    <a:pt x="11" y="422"/>
                  </a:cubicBezTo>
                  <a:cubicBezTo>
                    <a:pt x="11" y="422"/>
                    <a:pt x="0" y="333"/>
                    <a:pt x="119" y="211"/>
                  </a:cubicBezTo>
                  <a:cubicBezTo>
                    <a:pt x="238" y="89"/>
                    <a:pt x="250" y="85"/>
                    <a:pt x="400" y="69"/>
                  </a:cubicBezTo>
                  <a:cubicBezTo>
                    <a:pt x="549" y="53"/>
                    <a:pt x="669" y="48"/>
                    <a:pt x="73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1162318E-B637-4ACE-BEED-0CF1970EC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6676" y="4521201"/>
              <a:ext cx="3490913" cy="1046163"/>
            </a:xfrm>
            <a:custGeom>
              <a:avLst/>
              <a:gdLst>
                <a:gd name="T0" fmla="*/ 922 w 926"/>
                <a:gd name="T1" fmla="*/ 249 h 277"/>
                <a:gd name="T2" fmla="*/ 750 w 926"/>
                <a:gd name="T3" fmla="*/ 77 h 277"/>
                <a:gd name="T4" fmla="*/ 455 w 926"/>
                <a:gd name="T5" fmla="*/ 55 h 277"/>
                <a:gd name="T6" fmla="*/ 150 w 926"/>
                <a:gd name="T7" fmla="*/ 178 h 277"/>
                <a:gd name="T8" fmla="*/ 0 w 926"/>
                <a:gd name="T9" fmla="*/ 272 h 277"/>
                <a:gd name="T10" fmla="*/ 316 w 926"/>
                <a:gd name="T11" fmla="*/ 213 h 277"/>
                <a:gd name="T12" fmla="*/ 680 w 926"/>
                <a:gd name="T13" fmla="*/ 120 h 277"/>
                <a:gd name="T14" fmla="*/ 926 w 926"/>
                <a:gd name="T15" fmla="*/ 269 h 277"/>
                <a:gd name="T16" fmla="*/ 922 w 926"/>
                <a:gd name="T17" fmla="*/ 249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6" h="277">
                  <a:moveTo>
                    <a:pt x="922" y="249"/>
                  </a:moveTo>
                  <a:cubicBezTo>
                    <a:pt x="922" y="249"/>
                    <a:pt x="848" y="124"/>
                    <a:pt x="750" y="77"/>
                  </a:cubicBezTo>
                  <a:cubicBezTo>
                    <a:pt x="652" y="30"/>
                    <a:pt x="570" y="0"/>
                    <a:pt x="455" y="55"/>
                  </a:cubicBezTo>
                  <a:cubicBezTo>
                    <a:pt x="339" y="110"/>
                    <a:pt x="270" y="178"/>
                    <a:pt x="150" y="178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72"/>
                    <a:pt x="157" y="277"/>
                    <a:pt x="316" y="213"/>
                  </a:cubicBezTo>
                  <a:cubicBezTo>
                    <a:pt x="476" y="149"/>
                    <a:pt x="522" y="90"/>
                    <a:pt x="680" y="120"/>
                  </a:cubicBezTo>
                  <a:cubicBezTo>
                    <a:pt x="837" y="149"/>
                    <a:pt x="926" y="269"/>
                    <a:pt x="926" y="269"/>
                  </a:cubicBezTo>
                  <a:lnTo>
                    <a:pt x="922" y="24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F4B34568-D327-4EFF-A8E8-2533B23E2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5507038"/>
              <a:ext cx="2235200" cy="317500"/>
            </a:xfrm>
            <a:custGeom>
              <a:avLst/>
              <a:gdLst>
                <a:gd name="T0" fmla="*/ 593 w 593"/>
                <a:gd name="T1" fmla="*/ 67 h 84"/>
                <a:gd name="T2" fmla="*/ 402 w 593"/>
                <a:gd name="T3" fmla="*/ 5 h 84"/>
                <a:gd name="T4" fmla="*/ 0 w 593"/>
                <a:gd name="T5" fmla="*/ 74 h 84"/>
                <a:gd name="T6" fmla="*/ 171 w 593"/>
                <a:gd name="T7" fmla="*/ 64 h 84"/>
                <a:gd name="T8" fmla="*/ 412 w 593"/>
                <a:gd name="T9" fmla="*/ 15 h 84"/>
                <a:gd name="T10" fmla="*/ 593 w 593"/>
                <a:gd name="T11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3" h="84">
                  <a:moveTo>
                    <a:pt x="593" y="67"/>
                  </a:moveTo>
                  <a:cubicBezTo>
                    <a:pt x="593" y="67"/>
                    <a:pt x="501" y="0"/>
                    <a:pt x="402" y="5"/>
                  </a:cubicBezTo>
                  <a:cubicBezTo>
                    <a:pt x="303" y="10"/>
                    <a:pt x="81" y="84"/>
                    <a:pt x="0" y="74"/>
                  </a:cubicBezTo>
                  <a:cubicBezTo>
                    <a:pt x="0" y="74"/>
                    <a:pt x="89" y="82"/>
                    <a:pt x="171" y="64"/>
                  </a:cubicBezTo>
                  <a:cubicBezTo>
                    <a:pt x="253" y="46"/>
                    <a:pt x="346" y="16"/>
                    <a:pt x="412" y="15"/>
                  </a:cubicBezTo>
                  <a:cubicBezTo>
                    <a:pt x="478" y="13"/>
                    <a:pt x="574" y="47"/>
                    <a:pt x="593" y="6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E5E58135-784F-493F-8490-8C2938C69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8676" y="5008563"/>
              <a:ext cx="2476500" cy="539750"/>
            </a:xfrm>
            <a:custGeom>
              <a:avLst/>
              <a:gdLst>
                <a:gd name="T0" fmla="*/ 657 w 657"/>
                <a:gd name="T1" fmla="*/ 125 h 143"/>
                <a:gd name="T2" fmla="*/ 374 w 657"/>
                <a:gd name="T3" fmla="*/ 16 h 143"/>
                <a:gd name="T4" fmla="*/ 0 w 657"/>
                <a:gd name="T5" fmla="*/ 143 h 143"/>
                <a:gd name="T6" fmla="*/ 202 w 657"/>
                <a:gd name="T7" fmla="*/ 79 h 143"/>
                <a:gd name="T8" fmla="*/ 513 w 657"/>
                <a:gd name="T9" fmla="*/ 40 h 143"/>
                <a:gd name="T10" fmla="*/ 657 w 657"/>
                <a:gd name="T11" fmla="*/ 12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143">
                  <a:moveTo>
                    <a:pt x="657" y="125"/>
                  </a:moveTo>
                  <a:cubicBezTo>
                    <a:pt x="657" y="125"/>
                    <a:pt x="539" y="0"/>
                    <a:pt x="374" y="16"/>
                  </a:cubicBezTo>
                  <a:cubicBezTo>
                    <a:pt x="210" y="32"/>
                    <a:pt x="166" y="115"/>
                    <a:pt x="0" y="143"/>
                  </a:cubicBezTo>
                  <a:cubicBezTo>
                    <a:pt x="0" y="143"/>
                    <a:pt x="92" y="134"/>
                    <a:pt x="202" y="79"/>
                  </a:cubicBezTo>
                  <a:cubicBezTo>
                    <a:pt x="311" y="24"/>
                    <a:pt x="421" y="6"/>
                    <a:pt x="513" y="40"/>
                  </a:cubicBezTo>
                  <a:cubicBezTo>
                    <a:pt x="599" y="71"/>
                    <a:pt x="657" y="125"/>
                    <a:pt x="657" y="12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83DB4A4D-367F-4883-8B70-49ABF7C41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413" y="2995613"/>
              <a:ext cx="2287588" cy="2525713"/>
            </a:xfrm>
            <a:custGeom>
              <a:avLst/>
              <a:gdLst>
                <a:gd name="T0" fmla="*/ 399 w 607"/>
                <a:gd name="T1" fmla="*/ 0 h 669"/>
                <a:gd name="T2" fmla="*/ 607 w 607"/>
                <a:gd name="T3" fmla="*/ 107 h 669"/>
                <a:gd name="T4" fmla="*/ 442 w 607"/>
                <a:gd name="T5" fmla="*/ 220 h 669"/>
                <a:gd name="T6" fmla="*/ 117 w 607"/>
                <a:gd name="T7" fmla="*/ 456 h 669"/>
                <a:gd name="T8" fmla="*/ 15 w 607"/>
                <a:gd name="T9" fmla="*/ 618 h 669"/>
                <a:gd name="T10" fmla="*/ 7 w 607"/>
                <a:gd name="T11" fmla="*/ 669 h 669"/>
                <a:gd name="T12" fmla="*/ 1 w 607"/>
                <a:gd name="T13" fmla="*/ 567 h 669"/>
                <a:gd name="T14" fmla="*/ 141 w 607"/>
                <a:gd name="T15" fmla="*/ 241 h 669"/>
                <a:gd name="T16" fmla="*/ 399 w 607"/>
                <a:gd name="T17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7" h="669">
                  <a:moveTo>
                    <a:pt x="399" y="0"/>
                  </a:moveTo>
                  <a:cubicBezTo>
                    <a:pt x="607" y="107"/>
                    <a:pt x="607" y="107"/>
                    <a:pt x="607" y="107"/>
                  </a:cubicBezTo>
                  <a:cubicBezTo>
                    <a:pt x="607" y="107"/>
                    <a:pt x="545" y="180"/>
                    <a:pt x="442" y="220"/>
                  </a:cubicBezTo>
                  <a:cubicBezTo>
                    <a:pt x="339" y="261"/>
                    <a:pt x="180" y="387"/>
                    <a:pt x="117" y="456"/>
                  </a:cubicBezTo>
                  <a:cubicBezTo>
                    <a:pt x="54" y="525"/>
                    <a:pt x="27" y="575"/>
                    <a:pt x="15" y="618"/>
                  </a:cubicBezTo>
                  <a:cubicBezTo>
                    <a:pt x="3" y="661"/>
                    <a:pt x="7" y="669"/>
                    <a:pt x="7" y="669"/>
                  </a:cubicBezTo>
                  <a:cubicBezTo>
                    <a:pt x="7" y="669"/>
                    <a:pt x="0" y="608"/>
                    <a:pt x="1" y="567"/>
                  </a:cubicBezTo>
                  <a:cubicBezTo>
                    <a:pt x="2" y="527"/>
                    <a:pt x="5" y="376"/>
                    <a:pt x="141" y="241"/>
                  </a:cubicBezTo>
                  <a:cubicBezTo>
                    <a:pt x="277" y="106"/>
                    <a:pt x="345" y="68"/>
                    <a:pt x="39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564A8044-5FDE-421F-ABA6-146869433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276" y="3203576"/>
              <a:ext cx="3038475" cy="2344738"/>
            </a:xfrm>
            <a:custGeom>
              <a:avLst/>
              <a:gdLst>
                <a:gd name="T0" fmla="*/ 233 w 806"/>
                <a:gd name="T1" fmla="*/ 0 h 621"/>
                <a:gd name="T2" fmla="*/ 442 w 806"/>
                <a:gd name="T3" fmla="*/ 183 h 621"/>
                <a:gd name="T4" fmla="*/ 801 w 806"/>
                <a:gd name="T5" fmla="*/ 517 h 621"/>
                <a:gd name="T6" fmla="*/ 806 w 806"/>
                <a:gd name="T7" fmla="*/ 621 h 621"/>
                <a:gd name="T8" fmla="*/ 760 w 806"/>
                <a:gd name="T9" fmla="*/ 565 h 621"/>
                <a:gd name="T10" fmla="*/ 399 w 806"/>
                <a:gd name="T11" fmla="*/ 381 h 621"/>
                <a:gd name="T12" fmla="*/ 0 w 806"/>
                <a:gd name="T13" fmla="*/ 230 h 621"/>
                <a:gd name="T14" fmla="*/ 233 w 806"/>
                <a:gd name="T15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6" h="621">
                  <a:moveTo>
                    <a:pt x="233" y="0"/>
                  </a:moveTo>
                  <a:cubicBezTo>
                    <a:pt x="233" y="0"/>
                    <a:pt x="291" y="106"/>
                    <a:pt x="442" y="183"/>
                  </a:cubicBezTo>
                  <a:cubicBezTo>
                    <a:pt x="593" y="259"/>
                    <a:pt x="803" y="350"/>
                    <a:pt x="801" y="517"/>
                  </a:cubicBezTo>
                  <a:cubicBezTo>
                    <a:pt x="806" y="621"/>
                    <a:pt x="806" y="621"/>
                    <a:pt x="806" y="621"/>
                  </a:cubicBezTo>
                  <a:cubicBezTo>
                    <a:pt x="806" y="621"/>
                    <a:pt x="788" y="600"/>
                    <a:pt x="760" y="565"/>
                  </a:cubicBezTo>
                  <a:cubicBezTo>
                    <a:pt x="732" y="529"/>
                    <a:pt x="631" y="403"/>
                    <a:pt x="399" y="381"/>
                  </a:cubicBezTo>
                  <a:cubicBezTo>
                    <a:pt x="167" y="358"/>
                    <a:pt x="66" y="322"/>
                    <a:pt x="0" y="230"/>
                  </a:cubicBezTo>
                  <a:lnTo>
                    <a:pt x="23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3F50476D-2BB7-4FFF-8A10-0339E8F2C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8764" y="5519103"/>
              <a:ext cx="930350" cy="373062"/>
            </a:xfrm>
            <a:custGeom>
              <a:avLst/>
              <a:gdLst>
                <a:gd name="T0" fmla="*/ 244 w 255"/>
                <a:gd name="T1" fmla="*/ 102 h 102"/>
                <a:gd name="T2" fmla="*/ 242 w 255"/>
                <a:gd name="T3" fmla="*/ 102 h 102"/>
                <a:gd name="T4" fmla="*/ 152 w 255"/>
                <a:gd name="T5" fmla="*/ 37 h 102"/>
                <a:gd name="T6" fmla="*/ 151 w 255"/>
                <a:gd name="T7" fmla="*/ 36 h 102"/>
                <a:gd name="T8" fmla="*/ 124 w 255"/>
                <a:gd name="T9" fmla="*/ 21 h 102"/>
                <a:gd name="T10" fmla="*/ 79 w 255"/>
                <a:gd name="T11" fmla="*/ 55 h 102"/>
                <a:gd name="T12" fmla="*/ 11 w 255"/>
                <a:gd name="T13" fmla="*/ 99 h 102"/>
                <a:gd name="T14" fmla="*/ 0 w 255"/>
                <a:gd name="T15" fmla="*/ 88 h 102"/>
                <a:gd name="T16" fmla="*/ 11 w 255"/>
                <a:gd name="T17" fmla="*/ 78 h 102"/>
                <a:gd name="T18" fmla="*/ 11 w 255"/>
                <a:gd name="T19" fmla="*/ 78 h 102"/>
                <a:gd name="T20" fmla="*/ 63 w 255"/>
                <a:gd name="T21" fmla="*/ 41 h 102"/>
                <a:gd name="T22" fmla="*/ 124 w 255"/>
                <a:gd name="T23" fmla="*/ 0 h 102"/>
                <a:gd name="T24" fmla="*/ 166 w 255"/>
                <a:gd name="T25" fmla="*/ 21 h 102"/>
                <a:gd name="T26" fmla="*/ 168 w 255"/>
                <a:gd name="T27" fmla="*/ 23 h 102"/>
                <a:gd name="T28" fmla="*/ 245 w 255"/>
                <a:gd name="T29" fmla="*/ 81 h 102"/>
                <a:gd name="T30" fmla="*/ 254 w 255"/>
                <a:gd name="T31" fmla="*/ 93 h 102"/>
                <a:gd name="T32" fmla="*/ 244 w 255"/>
                <a:gd name="T3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5" h="102">
                  <a:moveTo>
                    <a:pt x="244" y="102"/>
                  </a:moveTo>
                  <a:cubicBezTo>
                    <a:pt x="243" y="102"/>
                    <a:pt x="243" y="102"/>
                    <a:pt x="242" y="102"/>
                  </a:cubicBezTo>
                  <a:cubicBezTo>
                    <a:pt x="211" y="98"/>
                    <a:pt x="181" y="67"/>
                    <a:pt x="152" y="37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42" y="26"/>
                    <a:pt x="133" y="21"/>
                    <a:pt x="124" y="21"/>
                  </a:cubicBezTo>
                  <a:cubicBezTo>
                    <a:pt x="112" y="22"/>
                    <a:pt x="97" y="33"/>
                    <a:pt x="79" y="55"/>
                  </a:cubicBezTo>
                  <a:cubicBezTo>
                    <a:pt x="42" y="98"/>
                    <a:pt x="14" y="99"/>
                    <a:pt x="11" y="99"/>
                  </a:cubicBezTo>
                  <a:cubicBezTo>
                    <a:pt x="5" y="99"/>
                    <a:pt x="0" y="94"/>
                    <a:pt x="0" y="88"/>
                  </a:cubicBezTo>
                  <a:cubicBezTo>
                    <a:pt x="0" y="82"/>
                    <a:pt x="5" y="78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2" y="78"/>
                    <a:pt x="33" y="76"/>
                    <a:pt x="63" y="41"/>
                  </a:cubicBezTo>
                  <a:cubicBezTo>
                    <a:pt x="86" y="14"/>
                    <a:pt x="105" y="1"/>
                    <a:pt x="124" y="0"/>
                  </a:cubicBezTo>
                  <a:cubicBezTo>
                    <a:pt x="138" y="0"/>
                    <a:pt x="152" y="7"/>
                    <a:pt x="166" y="21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94" y="50"/>
                    <a:pt x="221" y="78"/>
                    <a:pt x="245" y="81"/>
                  </a:cubicBezTo>
                  <a:cubicBezTo>
                    <a:pt x="251" y="82"/>
                    <a:pt x="255" y="88"/>
                    <a:pt x="254" y="93"/>
                  </a:cubicBezTo>
                  <a:cubicBezTo>
                    <a:pt x="254" y="99"/>
                    <a:pt x="249" y="102"/>
                    <a:pt x="244" y="102"/>
                  </a:cubicBezTo>
                  <a:close/>
                </a:path>
              </a:pathLst>
            </a:custGeom>
            <a:solidFill>
              <a:srgbClr val="7257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95131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53F545B-6592-41B8-9E6C-07E3F5C65E79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38969"/>
            <a:ext cx="504825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5">
            <a:extLst>
              <a:ext uri="{FF2B5EF4-FFF2-40B4-BE49-F238E27FC236}">
                <a16:creationId xmlns:a16="http://schemas.microsoft.com/office/drawing/2014/main" id="{DAB198B9-6E4D-4C74-A88C-D5DD52145A6A}"/>
              </a:ext>
            </a:extLst>
          </p:cNvPr>
          <p:cNvSpPr>
            <a:spLocks/>
          </p:cNvSpPr>
          <p:nvPr userDrawn="1"/>
        </p:nvSpPr>
        <p:spPr bwMode="auto">
          <a:xfrm>
            <a:off x="5302916" y="2335889"/>
            <a:ext cx="3225801" cy="3146425"/>
          </a:xfrm>
          <a:custGeom>
            <a:avLst/>
            <a:gdLst>
              <a:gd name="T0" fmla="*/ 494 w 578"/>
              <a:gd name="T1" fmla="*/ 111 h 565"/>
              <a:gd name="T2" fmla="*/ 289 w 578"/>
              <a:gd name="T3" fmla="*/ 0 h 565"/>
              <a:gd name="T4" fmla="*/ 84 w 578"/>
              <a:gd name="T5" fmla="*/ 111 h 565"/>
              <a:gd name="T6" fmla="*/ 95 w 578"/>
              <a:gd name="T7" fmla="*/ 406 h 565"/>
              <a:gd name="T8" fmla="*/ 163 w 578"/>
              <a:gd name="T9" fmla="*/ 529 h 565"/>
              <a:gd name="T10" fmla="*/ 195 w 578"/>
              <a:gd name="T11" fmla="*/ 562 h 565"/>
              <a:gd name="T12" fmla="*/ 268 w 578"/>
              <a:gd name="T13" fmla="*/ 562 h 565"/>
              <a:gd name="T14" fmla="*/ 287 w 578"/>
              <a:gd name="T15" fmla="*/ 562 h 565"/>
              <a:gd name="T16" fmla="*/ 383 w 578"/>
              <a:gd name="T17" fmla="*/ 562 h 565"/>
              <a:gd name="T18" fmla="*/ 415 w 578"/>
              <a:gd name="T19" fmla="*/ 529 h 565"/>
              <a:gd name="T20" fmla="*/ 483 w 578"/>
              <a:gd name="T21" fmla="*/ 406 h 565"/>
              <a:gd name="T22" fmla="*/ 494 w 578"/>
              <a:gd name="T23" fmla="*/ 111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8" h="565">
                <a:moveTo>
                  <a:pt x="494" y="111"/>
                </a:moveTo>
                <a:cubicBezTo>
                  <a:pt x="428" y="25"/>
                  <a:pt x="364" y="0"/>
                  <a:pt x="289" y="0"/>
                </a:cubicBezTo>
                <a:cubicBezTo>
                  <a:pt x="215" y="3"/>
                  <a:pt x="150" y="25"/>
                  <a:pt x="84" y="111"/>
                </a:cubicBezTo>
                <a:cubicBezTo>
                  <a:pt x="0" y="221"/>
                  <a:pt x="56" y="379"/>
                  <a:pt x="95" y="406"/>
                </a:cubicBezTo>
                <a:cubicBezTo>
                  <a:pt x="134" y="434"/>
                  <a:pt x="163" y="494"/>
                  <a:pt x="163" y="529"/>
                </a:cubicBezTo>
                <a:cubicBezTo>
                  <a:pt x="163" y="565"/>
                  <a:pt x="195" y="562"/>
                  <a:pt x="195" y="562"/>
                </a:cubicBezTo>
                <a:cubicBezTo>
                  <a:pt x="268" y="562"/>
                  <a:pt x="268" y="562"/>
                  <a:pt x="268" y="562"/>
                </a:cubicBezTo>
                <a:cubicBezTo>
                  <a:pt x="287" y="562"/>
                  <a:pt x="287" y="562"/>
                  <a:pt x="287" y="562"/>
                </a:cubicBezTo>
                <a:cubicBezTo>
                  <a:pt x="383" y="562"/>
                  <a:pt x="383" y="562"/>
                  <a:pt x="383" y="562"/>
                </a:cubicBezTo>
                <a:cubicBezTo>
                  <a:pt x="383" y="562"/>
                  <a:pt x="415" y="565"/>
                  <a:pt x="415" y="529"/>
                </a:cubicBezTo>
                <a:cubicBezTo>
                  <a:pt x="415" y="494"/>
                  <a:pt x="444" y="434"/>
                  <a:pt x="483" y="406"/>
                </a:cubicBezTo>
                <a:cubicBezTo>
                  <a:pt x="522" y="379"/>
                  <a:pt x="578" y="221"/>
                  <a:pt x="494" y="111"/>
                </a:cubicBez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id="{3E53172C-50E7-4C5B-93DA-D3DED360BE0F}"/>
              </a:ext>
            </a:extLst>
          </p:cNvPr>
          <p:cNvSpPr>
            <a:spLocks/>
          </p:cNvSpPr>
          <p:nvPr userDrawn="1"/>
        </p:nvSpPr>
        <p:spPr bwMode="auto">
          <a:xfrm>
            <a:off x="5810916" y="2497814"/>
            <a:ext cx="1573213" cy="1185863"/>
          </a:xfrm>
          <a:custGeom>
            <a:avLst/>
            <a:gdLst>
              <a:gd name="T0" fmla="*/ 264 w 282"/>
              <a:gd name="T1" fmla="*/ 56 h 213"/>
              <a:gd name="T2" fmla="*/ 173 w 282"/>
              <a:gd name="T3" fmla="*/ 185 h 213"/>
              <a:gd name="T4" fmla="*/ 18 w 282"/>
              <a:gd name="T5" fmla="*/ 157 h 213"/>
              <a:gd name="T6" fmla="*/ 109 w 282"/>
              <a:gd name="T7" fmla="*/ 28 h 213"/>
              <a:gd name="T8" fmla="*/ 264 w 282"/>
              <a:gd name="T9" fmla="*/ 5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" h="213">
                <a:moveTo>
                  <a:pt x="264" y="56"/>
                </a:moveTo>
                <a:cubicBezTo>
                  <a:pt x="282" y="100"/>
                  <a:pt x="241" y="158"/>
                  <a:pt x="173" y="185"/>
                </a:cubicBezTo>
                <a:cubicBezTo>
                  <a:pt x="105" y="213"/>
                  <a:pt x="36" y="200"/>
                  <a:pt x="18" y="157"/>
                </a:cubicBezTo>
                <a:cubicBezTo>
                  <a:pt x="0" y="113"/>
                  <a:pt x="41" y="55"/>
                  <a:pt x="109" y="28"/>
                </a:cubicBezTo>
                <a:cubicBezTo>
                  <a:pt x="177" y="0"/>
                  <a:pt x="247" y="13"/>
                  <a:pt x="264" y="56"/>
                </a:cubicBezTo>
                <a:close/>
              </a:path>
            </a:pathLst>
          </a:custGeom>
          <a:solidFill>
            <a:srgbClr val="61B5FF">
              <a:alpha val="52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456B1507-E65D-4567-B200-BAA87DBE80D4}"/>
              </a:ext>
            </a:extLst>
          </p:cNvPr>
          <p:cNvSpPr>
            <a:spLocks/>
          </p:cNvSpPr>
          <p:nvPr userDrawn="1"/>
        </p:nvSpPr>
        <p:spPr bwMode="auto">
          <a:xfrm>
            <a:off x="6425279" y="2620052"/>
            <a:ext cx="439738" cy="334963"/>
          </a:xfrm>
          <a:custGeom>
            <a:avLst/>
            <a:gdLst>
              <a:gd name="T0" fmla="*/ 74 w 79"/>
              <a:gd name="T1" fmla="*/ 16 h 60"/>
              <a:gd name="T2" fmla="*/ 48 w 79"/>
              <a:gd name="T3" fmla="*/ 52 h 60"/>
              <a:gd name="T4" fmla="*/ 5 w 79"/>
              <a:gd name="T5" fmla="*/ 44 h 60"/>
              <a:gd name="T6" fmla="*/ 30 w 79"/>
              <a:gd name="T7" fmla="*/ 8 h 60"/>
              <a:gd name="T8" fmla="*/ 74 w 79"/>
              <a:gd name="T9" fmla="*/ 1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60">
                <a:moveTo>
                  <a:pt x="74" y="16"/>
                </a:moveTo>
                <a:cubicBezTo>
                  <a:pt x="79" y="28"/>
                  <a:pt x="67" y="44"/>
                  <a:pt x="48" y="52"/>
                </a:cubicBezTo>
                <a:cubicBezTo>
                  <a:pt x="29" y="60"/>
                  <a:pt x="10" y="56"/>
                  <a:pt x="5" y="44"/>
                </a:cubicBezTo>
                <a:cubicBezTo>
                  <a:pt x="0" y="32"/>
                  <a:pt x="11" y="16"/>
                  <a:pt x="30" y="8"/>
                </a:cubicBezTo>
                <a:cubicBezTo>
                  <a:pt x="49" y="0"/>
                  <a:pt x="69" y="4"/>
                  <a:pt x="74" y="16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">
            <a:extLst>
              <a:ext uri="{FF2B5EF4-FFF2-40B4-BE49-F238E27FC236}">
                <a16:creationId xmlns:a16="http://schemas.microsoft.com/office/drawing/2014/main" id="{4F177CB0-4E8C-40DC-AC60-A5622609111A}"/>
              </a:ext>
            </a:extLst>
          </p:cNvPr>
          <p:cNvSpPr>
            <a:spLocks/>
          </p:cNvSpPr>
          <p:nvPr userDrawn="1"/>
        </p:nvSpPr>
        <p:spPr bwMode="auto">
          <a:xfrm>
            <a:off x="6212554" y="2848652"/>
            <a:ext cx="150813" cy="111125"/>
          </a:xfrm>
          <a:custGeom>
            <a:avLst/>
            <a:gdLst>
              <a:gd name="T0" fmla="*/ 25 w 27"/>
              <a:gd name="T1" fmla="*/ 5 h 20"/>
              <a:gd name="T2" fmla="*/ 17 w 27"/>
              <a:gd name="T3" fmla="*/ 17 h 20"/>
              <a:gd name="T4" fmla="*/ 2 w 27"/>
              <a:gd name="T5" fmla="*/ 15 h 20"/>
              <a:gd name="T6" fmla="*/ 11 w 27"/>
              <a:gd name="T7" fmla="*/ 3 h 20"/>
              <a:gd name="T8" fmla="*/ 25 w 27"/>
              <a:gd name="T9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0">
                <a:moveTo>
                  <a:pt x="25" y="5"/>
                </a:moveTo>
                <a:cubicBezTo>
                  <a:pt x="27" y="9"/>
                  <a:pt x="23" y="15"/>
                  <a:pt x="17" y="17"/>
                </a:cubicBezTo>
                <a:cubicBezTo>
                  <a:pt x="10" y="20"/>
                  <a:pt x="4" y="19"/>
                  <a:pt x="2" y="15"/>
                </a:cubicBezTo>
                <a:cubicBezTo>
                  <a:pt x="0" y="11"/>
                  <a:pt x="4" y="5"/>
                  <a:pt x="11" y="3"/>
                </a:cubicBezTo>
                <a:cubicBezTo>
                  <a:pt x="17" y="0"/>
                  <a:pt x="24" y="1"/>
                  <a:pt x="25" y="5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5DE0F12-F3AC-458B-BC40-A5E1059F855A}"/>
              </a:ext>
            </a:extLst>
          </p:cNvPr>
          <p:cNvGrpSpPr/>
          <p:nvPr userDrawn="1"/>
        </p:nvGrpSpPr>
        <p:grpSpPr>
          <a:xfrm>
            <a:off x="6279229" y="5454734"/>
            <a:ext cx="1284288" cy="1190626"/>
            <a:chOff x="6279229" y="5454734"/>
            <a:chExt cx="1284288" cy="1190626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CEF4CDA-0EA7-42E8-863D-CF46EEDA7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6091" y="6440572"/>
              <a:ext cx="685800" cy="204788"/>
            </a:xfrm>
            <a:custGeom>
              <a:avLst/>
              <a:gdLst>
                <a:gd name="T0" fmla="*/ 0 w 123"/>
                <a:gd name="T1" fmla="*/ 0 h 37"/>
                <a:gd name="T2" fmla="*/ 62 w 123"/>
                <a:gd name="T3" fmla="*/ 37 h 37"/>
                <a:gd name="T4" fmla="*/ 123 w 123"/>
                <a:gd name="T5" fmla="*/ 0 h 37"/>
                <a:gd name="T6" fmla="*/ 0 w 12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37">
                  <a:moveTo>
                    <a:pt x="0" y="0"/>
                  </a:moveTo>
                  <a:cubicBezTo>
                    <a:pt x="12" y="22"/>
                    <a:pt x="35" y="37"/>
                    <a:pt x="62" y="37"/>
                  </a:cubicBezTo>
                  <a:cubicBezTo>
                    <a:pt x="88" y="37"/>
                    <a:pt x="112" y="22"/>
                    <a:pt x="1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E974A0D-4E95-4F9C-AFE3-7C2C0DB18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7816" y="5454734"/>
              <a:ext cx="1027113" cy="9017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AE97F83-4C25-4F28-845B-40591F51C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229" y="5540459"/>
              <a:ext cx="1284288" cy="184150"/>
            </a:xfrm>
            <a:custGeom>
              <a:avLst/>
              <a:gdLst>
                <a:gd name="T0" fmla="*/ 213 w 230"/>
                <a:gd name="T1" fmla="*/ 33 h 33"/>
                <a:gd name="T2" fmla="*/ 16 w 230"/>
                <a:gd name="T3" fmla="*/ 33 h 33"/>
                <a:gd name="T4" fmla="*/ 0 w 230"/>
                <a:gd name="T5" fmla="*/ 17 h 33"/>
                <a:gd name="T6" fmla="*/ 0 w 230"/>
                <a:gd name="T7" fmla="*/ 17 h 33"/>
                <a:gd name="T8" fmla="*/ 16 w 230"/>
                <a:gd name="T9" fmla="*/ 0 h 33"/>
                <a:gd name="T10" fmla="*/ 213 w 230"/>
                <a:gd name="T11" fmla="*/ 0 h 33"/>
                <a:gd name="T12" fmla="*/ 230 w 230"/>
                <a:gd name="T13" fmla="*/ 17 h 33"/>
                <a:gd name="T14" fmla="*/ 230 w 230"/>
                <a:gd name="T15" fmla="*/ 17 h 33"/>
                <a:gd name="T16" fmla="*/ 213 w 23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33">
                  <a:moveTo>
                    <a:pt x="213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7" y="33"/>
                    <a:pt x="0" y="2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22" y="0"/>
                    <a:pt x="230" y="8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26"/>
                    <a:pt x="222" y="33"/>
                    <a:pt x="213" y="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A78967A-EA3D-419D-958D-3728277DE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229" y="5782817"/>
              <a:ext cx="1284288" cy="177800"/>
            </a:xfrm>
            <a:custGeom>
              <a:avLst/>
              <a:gdLst>
                <a:gd name="T0" fmla="*/ 213 w 230"/>
                <a:gd name="T1" fmla="*/ 32 h 32"/>
                <a:gd name="T2" fmla="*/ 16 w 230"/>
                <a:gd name="T3" fmla="*/ 32 h 32"/>
                <a:gd name="T4" fmla="*/ 0 w 230"/>
                <a:gd name="T5" fmla="*/ 16 h 32"/>
                <a:gd name="T6" fmla="*/ 0 w 230"/>
                <a:gd name="T7" fmla="*/ 16 h 32"/>
                <a:gd name="T8" fmla="*/ 16 w 230"/>
                <a:gd name="T9" fmla="*/ 0 h 32"/>
                <a:gd name="T10" fmla="*/ 213 w 230"/>
                <a:gd name="T11" fmla="*/ 0 h 32"/>
                <a:gd name="T12" fmla="*/ 230 w 230"/>
                <a:gd name="T13" fmla="*/ 16 h 32"/>
                <a:gd name="T14" fmla="*/ 230 w 230"/>
                <a:gd name="T15" fmla="*/ 16 h 32"/>
                <a:gd name="T16" fmla="*/ 213 w 230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32">
                  <a:moveTo>
                    <a:pt x="213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22" y="0"/>
                    <a:pt x="230" y="7"/>
                    <a:pt x="230" y="16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25"/>
                    <a:pt x="222" y="32"/>
                    <a:pt x="213" y="3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D5FE63D-ACC0-4F3A-910D-2E0E28B71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229" y="6018825"/>
              <a:ext cx="1284288" cy="184150"/>
            </a:xfrm>
            <a:custGeom>
              <a:avLst/>
              <a:gdLst>
                <a:gd name="T0" fmla="*/ 213 w 230"/>
                <a:gd name="T1" fmla="*/ 33 h 33"/>
                <a:gd name="T2" fmla="*/ 16 w 230"/>
                <a:gd name="T3" fmla="*/ 33 h 33"/>
                <a:gd name="T4" fmla="*/ 0 w 230"/>
                <a:gd name="T5" fmla="*/ 17 h 33"/>
                <a:gd name="T6" fmla="*/ 0 w 230"/>
                <a:gd name="T7" fmla="*/ 17 h 33"/>
                <a:gd name="T8" fmla="*/ 16 w 230"/>
                <a:gd name="T9" fmla="*/ 0 h 33"/>
                <a:gd name="T10" fmla="*/ 213 w 230"/>
                <a:gd name="T11" fmla="*/ 0 h 33"/>
                <a:gd name="T12" fmla="*/ 230 w 230"/>
                <a:gd name="T13" fmla="*/ 17 h 33"/>
                <a:gd name="T14" fmla="*/ 230 w 230"/>
                <a:gd name="T15" fmla="*/ 17 h 33"/>
                <a:gd name="T16" fmla="*/ 213 w 23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33">
                  <a:moveTo>
                    <a:pt x="213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7" y="33"/>
                    <a:pt x="0" y="2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22" y="0"/>
                    <a:pt x="230" y="8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26"/>
                    <a:pt x="222" y="33"/>
                    <a:pt x="213" y="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3D01065-AED6-4DCC-8756-8C1DD6B21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4479" y="6261184"/>
              <a:ext cx="1089025" cy="179388"/>
            </a:xfrm>
            <a:custGeom>
              <a:avLst/>
              <a:gdLst>
                <a:gd name="T0" fmla="*/ 179 w 195"/>
                <a:gd name="T1" fmla="*/ 32 h 32"/>
                <a:gd name="T2" fmla="*/ 16 w 195"/>
                <a:gd name="T3" fmla="*/ 32 h 32"/>
                <a:gd name="T4" fmla="*/ 0 w 195"/>
                <a:gd name="T5" fmla="*/ 16 h 32"/>
                <a:gd name="T6" fmla="*/ 0 w 195"/>
                <a:gd name="T7" fmla="*/ 16 h 32"/>
                <a:gd name="T8" fmla="*/ 16 w 195"/>
                <a:gd name="T9" fmla="*/ 0 h 32"/>
                <a:gd name="T10" fmla="*/ 179 w 195"/>
                <a:gd name="T11" fmla="*/ 0 h 32"/>
                <a:gd name="T12" fmla="*/ 195 w 195"/>
                <a:gd name="T13" fmla="*/ 16 h 32"/>
                <a:gd name="T14" fmla="*/ 195 w 195"/>
                <a:gd name="T15" fmla="*/ 16 h 32"/>
                <a:gd name="T16" fmla="*/ 179 w 195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" h="32">
                  <a:moveTo>
                    <a:pt x="179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8" y="0"/>
                    <a:pt x="195" y="7"/>
                    <a:pt x="195" y="16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25"/>
                    <a:pt x="188" y="32"/>
                    <a:pt x="179" y="3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Freeform 6">
            <a:extLst>
              <a:ext uri="{FF2B5EF4-FFF2-40B4-BE49-F238E27FC236}">
                <a16:creationId xmlns:a16="http://schemas.microsoft.com/office/drawing/2014/main" id="{844328B1-B7DE-4FC0-8AE8-A19FBFDF89A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282404" y="4210948"/>
            <a:ext cx="1266825" cy="1255492"/>
          </a:xfrm>
          <a:custGeom>
            <a:avLst/>
            <a:gdLst>
              <a:gd name="T0" fmla="*/ 276 w 286"/>
              <a:gd name="T1" fmla="*/ 18 h 284"/>
              <a:gd name="T2" fmla="*/ 236 w 286"/>
              <a:gd name="T3" fmla="*/ 0 h 284"/>
              <a:gd name="T4" fmla="*/ 186 w 286"/>
              <a:gd name="T5" fmla="*/ 43 h 284"/>
              <a:gd name="T6" fmla="*/ 183 w 286"/>
              <a:gd name="T7" fmla="*/ 80 h 284"/>
              <a:gd name="T8" fmla="*/ 140 w 286"/>
              <a:gd name="T9" fmla="*/ 80 h 284"/>
              <a:gd name="T10" fmla="*/ 137 w 286"/>
              <a:gd name="T11" fmla="*/ 80 h 284"/>
              <a:gd name="T12" fmla="*/ 103 w 286"/>
              <a:gd name="T13" fmla="*/ 80 h 284"/>
              <a:gd name="T14" fmla="*/ 100 w 286"/>
              <a:gd name="T15" fmla="*/ 43 h 284"/>
              <a:gd name="T16" fmla="*/ 50 w 286"/>
              <a:gd name="T17" fmla="*/ 0 h 284"/>
              <a:gd name="T18" fmla="*/ 10 w 286"/>
              <a:gd name="T19" fmla="*/ 18 h 284"/>
              <a:gd name="T20" fmla="*/ 3 w 286"/>
              <a:gd name="T21" fmla="*/ 58 h 284"/>
              <a:gd name="T22" fmla="*/ 48 w 286"/>
              <a:gd name="T23" fmla="*/ 96 h 284"/>
              <a:gd name="T24" fmla="*/ 89 w 286"/>
              <a:gd name="T25" fmla="*/ 96 h 284"/>
              <a:gd name="T26" fmla="*/ 104 w 286"/>
              <a:gd name="T27" fmla="*/ 284 h 284"/>
              <a:gd name="T28" fmla="*/ 120 w 286"/>
              <a:gd name="T29" fmla="*/ 283 h 284"/>
              <a:gd name="T30" fmla="*/ 105 w 286"/>
              <a:gd name="T31" fmla="*/ 96 h 284"/>
              <a:gd name="T32" fmla="*/ 137 w 286"/>
              <a:gd name="T33" fmla="*/ 96 h 284"/>
              <a:gd name="T34" fmla="*/ 140 w 286"/>
              <a:gd name="T35" fmla="*/ 96 h 284"/>
              <a:gd name="T36" fmla="*/ 181 w 286"/>
              <a:gd name="T37" fmla="*/ 96 h 284"/>
              <a:gd name="T38" fmla="*/ 166 w 286"/>
              <a:gd name="T39" fmla="*/ 283 h 284"/>
              <a:gd name="T40" fmla="*/ 182 w 286"/>
              <a:gd name="T41" fmla="*/ 284 h 284"/>
              <a:gd name="T42" fmla="*/ 197 w 286"/>
              <a:gd name="T43" fmla="*/ 96 h 284"/>
              <a:gd name="T44" fmla="*/ 238 w 286"/>
              <a:gd name="T45" fmla="*/ 96 h 284"/>
              <a:gd name="T46" fmla="*/ 283 w 286"/>
              <a:gd name="T47" fmla="*/ 58 h 284"/>
              <a:gd name="T48" fmla="*/ 276 w 286"/>
              <a:gd name="T49" fmla="*/ 18 h 284"/>
              <a:gd name="T50" fmla="*/ 48 w 286"/>
              <a:gd name="T51" fmla="*/ 80 h 284"/>
              <a:gd name="T52" fmla="*/ 19 w 286"/>
              <a:gd name="T53" fmla="*/ 53 h 284"/>
              <a:gd name="T54" fmla="*/ 23 w 286"/>
              <a:gd name="T55" fmla="*/ 27 h 284"/>
              <a:gd name="T56" fmla="*/ 50 w 286"/>
              <a:gd name="T57" fmla="*/ 16 h 284"/>
              <a:gd name="T58" fmla="*/ 85 w 286"/>
              <a:gd name="T59" fmla="*/ 45 h 284"/>
              <a:gd name="T60" fmla="*/ 87 w 286"/>
              <a:gd name="T61" fmla="*/ 80 h 284"/>
              <a:gd name="T62" fmla="*/ 48 w 286"/>
              <a:gd name="T63" fmla="*/ 80 h 284"/>
              <a:gd name="T64" fmla="*/ 267 w 286"/>
              <a:gd name="T65" fmla="*/ 53 h 284"/>
              <a:gd name="T66" fmla="*/ 238 w 286"/>
              <a:gd name="T67" fmla="*/ 80 h 284"/>
              <a:gd name="T68" fmla="*/ 199 w 286"/>
              <a:gd name="T69" fmla="*/ 80 h 284"/>
              <a:gd name="T70" fmla="*/ 201 w 286"/>
              <a:gd name="T71" fmla="*/ 45 h 284"/>
              <a:gd name="T72" fmla="*/ 236 w 286"/>
              <a:gd name="T73" fmla="*/ 16 h 284"/>
              <a:gd name="T74" fmla="*/ 263 w 286"/>
              <a:gd name="T75" fmla="*/ 27 h 284"/>
              <a:gd name="T76" fmla="*/ 267 w 286"/>
              <a:gd name="T77" fmla="*/ 53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6" h="284">
                <a:moveTo>
                  <a:pt x="276" y="18"/>
                </a:moveTo>
                <a:cubicBezTo>
                  <a:pt x="270" y="10"/>
                  <a:pt x="259" y="0"/>
                  <a:pt x="236" y="0"/>
                </a:cubicBezTo>
                <a:cubicBezTo>
                  <a:pt x="200" y="0"/>
                  <a:pt x="187" y="28"/>
                  <a:pt x="186" y="43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37" y="80"/>
                  <a:pt x="137" y="80"/>
                  <a:pt x="137" y="80"/>
                </a:cubicBezTo>
                <a:cubicBezTo>
                  <a:pt x="103" y="80"/>
                  <a:pt x="103" y="80"/>
                  <a:pt x="103" y="80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99" y="28"/>
                  <a:pt x="86" y="0"/>
                  <a:pt x="50" y="0"/>
                </a:cubicBezTo>
                <a:cubicBezTo>
                  <a:pt x="27" y="0"/>
                  <a:pt x="16" y="10"/>
                  <a:pt x="10" y="18"/>
                </a:cubicBezTo>
                <a:cubicBezTo>
                  <a:pt x="0" y="31"/>
                  <a:pt x="0" y="47"/>
                  <a:pt x="3" y="58"/>
                </a:cubicBezTo>
                <a:cubicBezTo>
                  <a:pt x="7" y="67"/>
                  <a:pt x="16" y="96"/>
                  <a:pt x="48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104" y="284"/>
                  <a:pt x="104" y="284"/>
                  <a:pt x="104" y="284"/>
                </a:cubicBezTo>
                <a:cubicBezTo>
                  <a:pt x="120" y="283"/>
                  <a:pt x="120" y="283"/>
                  <a:pt x="120" y="283"/>
                </a:cubicBezTo>
                <a:cubicBezTo>
                  <a:pt x="105" y="96"/>
                  <a:pt x="105" y="96"/>
                  <a:pt x="105" y="96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66" y="283"/>
                  <a:pt x="166" y="283"/>
                  <a:pt x="166" y="283"/>
                </a:cubicBezTo>
                <a:cubicBezTo>
                  <a:pt x="182" y="284"/>
                  <a:pt x="182" y="284"/>
                  <a:pt x="182" y="284"/>
                </a:cubicBezTo>
                <a:cubicBezTo>
                  <a:pt x="197" y="96"/>
                  <a:pt x="197" y="96"/>
                  <a:pt x="197" y="96"/>
                </a:cubicBezTo>
                <a:cubicBezTo>
                  <a:pt x="238" y="96"/>
                  <a:pt x="238" y="96"/>
                  <a:pt x="238" y="96"/>
                </a:cubicBezTo>
                <a:cubicBezTo>
                  <a:pt x="270" y="96"/>
                  <a:pt x="279" y="67"/>
                  <a:pt x="283" y="58"/>
                </a:cubicBezTo>
                <a:cubicBezTo>
                  <a:pt x="286" y="47"/>
                  <a:pt x="286" y="31"/>
                  <a:pt x="276" y="18"/>
                </a:cubicBezTo>
                <a:close/>
                <a:moveTo>
                  <a:pt x="48" y="80"/>
                </a:moveTo>
                <a:cubicBezTo>
                  <a:pt x="34" y="80"/>
                  <a:pt x="25" y="72"/>
                  <a:pt x="19" y="53"/>
                </a:cubicBezTo>
                <a:cubicBezTo>
                  <a:pt x="16" y="46"/>
                  <a:pt x="17" y="35"/>
                  <a:pt x="23" y="27"/>
                </a:cubicBezTo>
                <a:cubicBezTo>
                  <a:pt x="28" y="20"/>
                  <a:pt x="37" y="16"/>
                  <a:pt x="50" y="16"/>
                </a:cubicBezTo>
                <a:cubicBezTo>
                  <a:pt x="80" y="16"/>
                  <a:pt x="84" y="42"/>
                  <a:pt x="85" y="45"/>
                </a:cubicBezTo>
                <a:cubicBezTo>
                  <a:pt x="87" y="80"/>
                  <a:pt x="87" y="80"/>
                  <a:pt x="87" y="80"/>
                </a:cubicBezTo>
                <a:lnTo>
                  <a:pt x="48" y="80"/>
                </a:lnTo>
                <a:close/>
                <a:moveTo>
                  <a:pt x="267" y="53"/>
                </a:moveTo>
                <a:cubicBezTo>
                  <a:pt x="261" y="72"/>
                  <a:pt x="252" y="80"/>
                  <a:pt x="238" y="80"/>
                </a:cubicBezTo>
                <a:cubicBezTo>
                  <a:pt x="199" y="80"/>
                  <a:pt x="199" y="80"/>
                  <a:pt x="199" y="80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2" y="42"/>
                  <a:pt x="206" y="16"/>
                  <a:pt x="236" y="16"/>
                </a:cubicBezTo>
                <a:cubicBezTo>
                  <a:pt x="249" y="16"/>
                  <a:pt x="258" y="20"/>
                  <a:pt x="263" y="27"/>
                </a:cubicBezTo>
                <a:cubicBezTo>
                  <a:pt x="269" y="35"/>
                  <a:pt x="270" y="46"/>
                  <a:pt x="267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408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C6FB93E-2D7F-4655-B3C0-FAACB1B911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73257" cy="6858000"/>
          </a:xfrm>
          <a:custGeom>
            <a:avLst/>
            <a:gdLst>
              <a:gd name="connsiteX0" fmla="*/ 0 w 5973257"/>
              <a:gd name="connsiteY0" fmla="*/ 0 h 6858000"/>
              <a:gd name="connsiteX1" fmla="*/ 5973257 w 5973257"/>
              <a:gd name="connsiteY1" fmla="*/ 0 h 6858000"/>
              <a:gd name="connsiteX2" fmla="*/ 3811387 w 5973257"/>
              <a:gd name="connsiteY2" fmla="*/ 3855434 h 6858000"/>
              <a:gd name="connsiteX3" fmla="*/ 4602472 w 5973257"/>
              <a:gd name="connsiteY3" fmla="*/ 6666194 h 6858000"/>
              <a:gd name="connsiteX4" fmla="*/ 4944535 w 5973257"/>
              <a:gd name="connsiteY4" fmla="*/ 6858000 h 6858000"/>
              <a:gd name="connsiteX5" fmla="*/ 0 w 5973257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73257" h="6858000">
                <a:moveTo>
                  <a:pt x="0" y="0"/>
                </a:moveTo>
                <a:lnTo>
                  <a:pt x="5973257" y="0"/>
                </a:lnTo>
                <a:lnTo>
                  <a:pt x="3811387" y="3855434"/>
                </a:lnTo>
                <a:cubicBezTo>
                  <a:pt x="3253669" y="4850057"/>
                  <a:pt x="3607850" y="6108477"/>
                  <a:pt x="4602472" y="6666194"/>
                </a:cubicBezTo>
                <a:lnTo>
                  <a:pt x="4944535" y="6858000"/>
                </a:lnTo>
                <a:lnTo>
                  <a:pt x="0" y="6858000"/>
                </a:ln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87009DA5-1180-4B94-A722-3909D2C2EBD5}"/>
              </a:ext>
            </a:extLst>
          </p:cNvPr>
          <p:cNvSpPr/>
          <p:nvPr userDrawn="1"/>
        </p:nvSpPr>
        <p:spPr>
          <a:xfrm rot="1756848">
            <a:off x="4571256" y="-1118066"/>
            <a:ext cx="8780675" cy="9530537"/>
          </a:xfrm>
          <a:custGeom>
            <a:avLst/>
            <a:gdLst>
              <a:gd name="connsiteX0" fmla="*/ 0 w 8780675"/>
              <a:gd name="connsiteY0" fmla="*/ 3040239 h 9530537"/>
              <a:gd name="connsiteX1" fmla="*/ 5421898 w 8780675"/>
              <a:gd name="connsiteY1" fmla="*/ 0 h 9530537"/>
              <a:gd name="connsiteX2" fmla="*/ 8780675 w 8780675"/>
              <a:gd name="connsiteY2" fmla="*/ 5989973 h 9530537"/>
              <a:gd name="connsiteX3" fmla="*/ 2466509 w 8780675"/>
              <a:gd name="connsiteY3" fmla="*/ 9530537 h 9530537"/>
              <a:gd name="connsiteX4" fmla="*/ 2064726 w 8780675"/>
              <a:gd name="connsiteY4" fmla="*/ 9530537 h 9530537"/>
              <a:gd name="connsiteX5" fmla="*/ 0 w 8780675"/>
              <a:gd name="connsiteY5" fmla="*/ 7465811 h 953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80675" h="9530537">
                <a:moveTo>
                  <a:pt x="0" y="3040239"/>
                </a:moveTo>
                <a:lnTo>
                  <a:pt x="5421898" y="0"/>
                </a:lnTo>
                <a:lnTo>
                  <a:pt x="8780675" y="5989973"/>
                </a:lnTo>
                <a:lnTo>
                  <a:pt x="2466509" y="9530537"/>
                </a:lnTo>
                <a:lnTo>
                  <a:pt x="2064726" y="9530537"/>
                </a:lnTo>
                <a:cubicBezTo>
                  <a:pt x="924409" y="9530537"/>
                  <a:pt x="0" y="8606128"/>
                  <a:pt x="0" y="7465811"/>
                </a:cubicBez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128D4EB-F9C9-403E-8606-FC9DE9A7E047}"/>
              </a:ext>
            </a:extLst>
          </p:cNvPr>
          <p:cNvSpPr/>
          <p:nvPr userDrawn="1"/>
        </p:nvSpPr>
        <p:spPr>
          <a:xfrm rot="1756848">
            <a:off x="10632117" y="-198103"/>
            <a:ext cx="2008922" cy="1547488"/>
          </a:xfrm>
          <a:custGeom>
            <a:avLst/>
            <a:gdLst>
              <a:gd name="connsiteX0" fmla="*/ 0 w 2008922"/>
              <a:gd name="connsiteY0" fmla="*/ 677016 h 1547488"/>
              <a:gd name="connsiteX1" fmla="*/ 1207377 w 2008922"/>
              <a:gd name="connsiteY1" fmla="*/ 0 h 1547488"/>
              <a:gd name="connsiteX2" fmla="*/ 2008922 w 2008922"/>
              <a:gd name="connsiteY2" fmla="*/ 1429459 h 1547488"/>
              <a:gd name="connsiteX3" fmla="*/ 1965730 w 2008922"/>
              <a:gd name="connsiteY3" fmla="*/ 1465096 h 1547488"/>
              <a:gd name="connsiteX4" fmla="*/ 1695996 w 2008922"/>
              <a:gd name="connsiteY4" fmla="*/ 1547488 h 1547488"/>
              <a:gd name="connsiteX5" fmla="*/ 482436 w 2008922"/>
              <a:gd name="connsiteY5" fmla="*/ 1547488 h 1547488"/>
              <a:gd name="connsiteX6" fmla="*/ 0 w 2008922"/>
              <a:gd name="connsiteY6" fmla="*/ 1065052 h 154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922" h="1547488">
                <a:moveTo>
                  <a:pt x="0" y="677016"/>
                </a:moveTo>
                <a:lnTo>
                  <a:pt x="1207377" y="0"/>
                </a:lnTo>
                <a:lnTo>
                  <a:pt x="2008922" y="1429459"/>
                </a:lnTo>
                <a:lnTo>
                  <a:pt x="1965730" y="1465096"/>
                </a:lnTo>
                <a:cubicBezTo>
                  <a:pt x="1888733" y="1517114"/>
                  <a:pt x="1795912" y="1547488"/>
                  <a:pt x="1695996" y="1547488"/>
                </a:cubicBezTo>
                <a:lnTo>
                  <a:pt x="482436" y="1547488"/>
                </a:lnTo>
                <a:cubicBezTo>
                  <a:pt x="215994" y="1547488"/>
                  <a:pt x="0" y="1331494"/>
                  <a:pt x="0" y="10650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8DDAA27-47B6-4DD6-8902-BFB10CBFD90F}"/>
              </a:ext>
            </a:extLst>
          </p:cNvPr>
          <p:cNvSpPr/>
          <p:nvPr userDrawn="1"/>
        </p:nvSpPr>
        <p:spPr>
          <a:xfrm rot="1756848">
            <a:off x="5577507" y="6510999"/>
            <a:ext cx="713440" cy="556948"/>
          </a:xfrm>
          <a:custGeom>
            <a:avLst/>
            <a:gdLst>
              <a:gd name="connsiteX0" fmla="*/ 96526 w 713440"/>
              <a:gd name="connsiteY0" fmla="*/ 12420 h 556948"/>
              <a:gd name="connsiteX1" fmla="*/ 158044 w 713440"/>
              <a:gd name="connsiteY1" fmla="*/ 0 h 556948"/>
              <a:gd name="connsiteX2" fmla="*/ 555604 w 713440"/>
              <a:gd name="connsiteY2" fmla="*/ 0 h 556948"/>
              <a:gd name="connsiteX3" fmla="*/ 701228 w 713440"/>
              <a:gd name="connsiteY3" fmla="*/ 96526 h 556948"/>
              <a:gd name="connsiteX4" fmla="*/ 713440 w 713440"/>
              <a:gd name="connsiteY4" fmla="*/ 157015 h 556948"/>
              <a:gd name="connsiteX5" fmla="*/ 208 w 713440"/>
              <a:gd name="connsiteY5" fmla="*/ 556948 h 556948"/>
              <a:gd name="connsiteX6" fmla="*/ 0 w 713440"/>
              <a:gd name="connsiteY6" fmla="*/ 555916 h 556948"/>
              <a:gd name="connsiteX7" fmla="*/ 0 w 713440"/>
              <a:gd name="connsiteY7" fmla="*/ 158044 h 556948"/>
              <a:gd name="connsiteX8" fmla="*/ 96526 w 713440"/>
              <a:gd name="connsiteY8" fmla="*/ 12420 h 556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3440" h="556948">
                <a:moveTo>
                  <a:pt x="96526" y="12420"/>
                </a:moveTo>
                <a:cubicBezTo>
                  <a:pt x="115435" y="4423"/>
                  <a:pt x="136223" y="0"/>
                  <a:pt x="158044" y="0"/>
                </a:cubicBezTo>
                <a:lnTo>
                  <a:pt x="555604" y="0"/>
                </a:lnTo>
                <a:cubicBezTo>
                  <a:pt x="621068" y="0"/>
                  <a:pt x="677236" y="39802"/>
                  <a:pt x="701228" y="96526"/>
                </a:cubicBezTo>
                <a:lnTo>
                  <a:pt x="713440" y="157015"/>
                </a:lnTo>
                <a:lnTo>
                  <a:pt x="208" y="556948"/>
                </a:lnTo>
                <a:lnTo>
                  <a:pt x="0" y="555916"/>
                </a:lnTo>
                <a:lnTo>
                  <a:pt x="0" y="158044"/>
                </a:lnTo>
                <a:cubicBezTo>
                  <a:pt x="0" y="92581"/>
                  <a:pt x="39802" y="36412"/>
                  <a:pt x="96526" y="124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851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341D2DA8-D178-4609-BB09-3DF479B5FEED}"/>
              </a:ext>
            </a:extLst>
          </p:cNvPr>
          <p:cNvSpPr/>
          <p:nvPr userDrawn="1"/>
        </p:nvSpPr>
        <p:spPr>
          <a:xfrm rot="16200000">
            <a:off x="1615439" y="3284541"/>
            <a:ext cx="1493522" cy="1493520"/>
          </a:xfrm>
          <a:prstGeom prst="round2SameRect">
            <a:avLst/>
          </a:prstGeom>
          <a:solidFill>
            <a:srgbClr val="725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99EA75-6566-4E8C-B4DC-523265880069}"/>
              </a:ext>
            </a:extLst>
          </p:cNvPr>
          <p:cNvSpPr/>
          <p:nvPr userDrawn="1"/>
        </p:nvSpPr>
        <p:spPr>
          <a:xfrm>
            <a:off x="3108960" y="3284540"/>
            <a:ext cx="1493520" cy="14935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3DEA01-FF96-4625-A28D-22E321F0D881}"/>
              </a:ext>
            </a:extLst>
          </p:cNvPr>
          <p:cNvSpPr/>
          <p:nvPr userDrawn="1"/>
        </p:nvSpPr>
        <p:spPr>
          <a:xfrm>
            <a:off x="4602479" y="3284540"/>
            <a:ext cx="1493520" cy="1493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030CDD-61D1-47C3-96C5-405D84A93344}"/>
              </a:ext>
            </a:extLst>
          </p:cNvPr>
          <p:cNvSpPr/>
          <p:nvPr userDrawn="1"/>
        </p:nvSpPr>
        <p:spPr>
          <a:xfrm>
            <a:off x="6096000" y="3284540"/>
            <a:ext cx="1493520" cy="14935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CCB681-A90E-4E24-B1FE-0183A35DD059}"/>
              </a:ext>
            </a:extLst>
          </p:cNvPr>
          <p:cNvSpPr/>
          <p:nvPr userDrawn="1"/>
        </p:nvSpPr>
        <p:spPr>
          <a:xfrm>
            <a:off x="7589519" y="3284540"/>
            <a:ext cx="1493520" cy="149352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1D8263A9-DBA4-4B9A-B280-E013D0C10C04}"/>
              </a:ext>
            </a:extLst>
          </p:cNvPr>
          <p:cNvSpPr/>
          <p:nvPr userDrawn="1"/>
        </p:nvSpPr>
        <p:spPr>
          <a:xfrm rot="5400000">
            <a:off x="9083039" y="3284540"/>
            <a:ext cx="1493521" cy="1493520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193B31F-709C-4327-BE27-E961A6B7A70A}"/>
              </a:ext>
            </a:extLst>
          </p:cNvPr>
          <p:cNvSpPr/>
          <p:nvPr userDrawn="1"/>
        </p:nvSpPr>
        <p:spPr>
          <a:xfrm rot="5400000">
            <a:off x="10101794" y="3778845"/>
            <a:ext cx="444621" cy="504911"/>
          </a:xfrm>
          <a:custGeom>
            <a:avLst/>
            <a:gdLst>
              <a:gd name="connsiteX0" fmla="*/ 0 w 288537"/>
              <a:gd name="connsiteY0" fmla="*/ 288537 h 327663"/>
              <a:gd name="connsiteX1" fmla="*/ 144269 w 288537"/>
              <a:gd name="connsiteY1" fmla="*/ 0 h 327663"/>
              <a:gd name="connsiteX2" fmla="*/ 288537 w 288537"/>
              <a:gd name="connsiteY2" fmla="*/ 288536 h 327663"/>
              <a:gd name="connsiteX3" fmla="*/ 259203 w 288537"/>
              <a:gd name="connsiteY3" fmla="*/ 304459 h 327663"/>
              <a:gd name="connsiteX4" fmla="*/ 144268 w 288537"/>
              <a:gd name="connsiteY4" fmla="*/ 327663 h 327663"/>
              <a:gd name="connsiteX5" fmla="*/ 29334 w 288537"/>
              <a:gd name="connsiteY5" fmla="*/ 304459 h 32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537" h="327663">
                <a:moveTo>
                  <a:pt x="0" y="288537"/>
                </a:moveTo>
                <a:lnTo>
                  <a:pt x="144269" y="0"/>
                </a:lnTo>
                <a:lnTo>
                  <a:pt x="288537" y="288536"/>
                </a:lnTo>
                <a:lnTo>
                  <a:pt x="259203" y="304459"/>
                </a:lnTo>
                <a:cubicBezTo>
                  <a:pt x="223876" y="319401"/>
                  <a:pt x="185037" y="327663"/>
                  <a:pt x="144268" y="327663"/>
                </a:cubicBezTo>
                <a:cubicBezTo>
                  <a:pt x="103499" y="327663"/>
                  <a:pt x="64660" y="319401"/>
                  <a:pt x="29334" y="30445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873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A81EFCD-59E3-443C-8F8C-8C5FEA6F3CCF}"/>
              </a:ext>
            </a:extLst>
          </p:cNvPr>
          <p:cNvSpPr/>
          <p:nvPr userDrawn="1"/>
        </p:nvSpPr>
        <p:spPr>
          <a:xfrm rot="18900000">
            <a:off x="2886242" y="2464126"/>
            <a:ext cx="1070738" cy="2964172"/>
          </a:xfrm>
          <a:prstGeom prst="roundRect">
            <a:avLst>
              <a:gd name="adj" fmla="val 50000"/>
            </a:avLst>
          </a:prstGeom>
          <a:solidFill>
            <a:srgbClr val="7257FE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58351A2-30F2-4C2A-A930-E3524C9D2EDC}"/>
              </a:ext>
            </a:extLst>
          </p:cNvPr>
          <p:cNvSpPr/>
          <p:nvPr userDrawn="1"/>
        </p:nvSpPr>
        <p:spPr>
          <a:xfrm rot="2700000" flipV="1">
            <a:off x="4228453" y="2464126"/>
            <a:ext cx="1070738" cy="29641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3F289B6-0D4C-4C1B-87B9-03D8D44E9DE4}"/>
              </a:ext>
            </a:extLst>
          </p:cNvPr>
          <p:cNvSpPr/>
          <p:nvPr userDrawn="1"/>
        </p:nvSpPr>
        <p:spPr>
          <a:xfrm rot="18900000">
            <a:off x="5562728" y="2464127"/>
            <a:ext cx="1070738" cy="296417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F5F0373-76AF-4DD7-BE74-5E09A94A3E9A}"/>
              </a:ext>
            </a:extLst>
          </p:cNvPr>
          <p:cNvSpPr/>
          <p:nvPr userDrawn="1"/>
        </p:nvSpPr>
        <p:spPr>
          <a:xfrm rot="2700000" flipV="1">
            <a:off x="6904939" y="2464127"/>
            <a:ext cx="1070738" cy="29641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9A81EB-1357-48BE-964A-CCA4839C43F5}"/>
              </a:ext>
            </a:extLst>
          </p:cNvPr>
          <p:cNvSpPr/>
          <p:nvPr userDrawn="1"/>
        </p:nvSpPr>
        <p:spPr>
          <a:xfrm rot="18900000">
            <a:off x="8239879" y="2464128"/>
            <a:ext cx="1070738" cy="296417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5748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">
            <a:extLst>
              <a:ext uri="{FF2B5EF4-FFF2-40B4-BE49-F238E27FC236}">
                <a16:creationId xmlns:a16="http://schemas.microsoft.com/office/drawing/2014/main" id="{34D9BEA8-DB46-4004-8B8E-11757535C636}"/>
              </a:ext>
            </a:extLst>
          </p:cNvPr>
          <p:cNvSpPr>
            <a:spLocks/>
          </p:cNvSpPr>
          <p:nvPr userDrawn="1"/>
        </p:nvSpPr>
        <p:spPr bwMode="auto">
          <a:xfrm>
            <a:off x="3297826" y="2572384"/>
            <a:ext cx="5596348" cy="3114030"/>
          </a:xfrm>
          <a:custGeom>
            <a:avLst/>
            <a:gdLst>
              <a:gd name="T0" fmla="*/ 847 w 847"/>
              <a:gd name="T1" fmla="*/ 19 h 470"/>
              <a:gd name="T2" fmla="*/ 828 w 847"/>
              <a:gd name="T3" fmla="*/ 0 h 470"/>
              <a:gd name="T4" fmla="*/ 18 w 847"/>
              <a:gd name="T5" fmla="*/ 0 h 470"/>
              <a:gd name="T6" fmla="*/ 0 w 847"/>
              <a:gd name="T7" fmla="*/ 19 h 470"/>
              <a:gd name="T8" fmla="*/ 0 w 847"/>
              <a:gd name="T9" fmla="*/ 470 h 470"/>
              <a:gd name="T10" fmla="*/ 847 w 847"/>
              <a:gd name="T11" fmla="*/ 470 h 470"/>
              <a:gd name="T12" fmla="*/ 847 w 847"/>
              <a:gd name="T13" fmla="*/ 1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7" h="470">
                <a:moveTo>
                  <a:pt x="847" y="19"/>
                </a:moveTo>
                <a:cubicBezTo>
                  <a:pt x="847" y="8"/>
                  <a:pt x="838" y="0"/>
                  <a:pt x="82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470"/>
                  <a:pt x="0" y="470"/>
                  <a:pt x="0" y="470"/>
                </a:cubicBezTo>
                <a:cubicBezTo>
                  <a:pt x="847" y="470"/>
                  <a:pt x="847" y="470"/>
                  <a:pt x="847" y="470"/>
                </a:cubicBezTo>
                <a:lnTo>
                  <a:pt x="847" y="19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147C2C75-7555-4653-8C7E-6B4C897F407F}"/>
              </a:ext>
            </a:extLst>
          </p:cNvPr>
          <p:cNvSpPr>
            <a:spLocks/>
          </p:cNvSpPr>
          <p:nvPr userDrawn="1"/>
        </p:nvSpPr>
        <p:spPr bwMode="auto">
          <a:xfrm>
            <a:off x="3297826" y="5686414"/>
            <a:ext cx="5596348" cy="350641"/>
          </a:xfrm>
          <a:custGeom>
            <a:avLst/>
            <a:gdLst>
              <a:gd name="T0" fmla="*/ 18 w 847"/>
              <a:gd name="T1" fmla="*/ 53 h 53"/>
              <a:gd name="T2" fmla="*/ 828 w 847"/>
              <a:gd name="T3" fmla="*/ 53 h 53"/>
              <a:gd name="T4" fmla="*/ 847 w 847"/>
              <a:gd name="T5" fmla="*/ 34 h 53"/>
              <a:gd name="T6" fmla="*/ 847 w 847"/>
              <a:gd name="T7" fmla="*/ 0 h 53"/>
              <a:gd name="T8" fmla="*/ 0 w 847"/>
              <a:gd name="T9" fmla="*/ 0 h 53"/>
              <a:gd name="T10" fmla="*/ 0 w 847"/>
              <a:gd name="T11" fmla="*/ 34 h 53"/>
              <a:gd name="T12" fmla="*/ 18 w 847"/>
              <a:gd name="T1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7" h="53">
                <a:moveTo>
                  <a:pt x="18" y="53"/>
                </a:moveTo>
                <a:cubicBezTo>
                  <a:pt x="828" y="53"/>
                  <a:pt x="828" y="53"/>
                  <a:pt x="828" y="53"/>
                </a:cubicBezTo>
                <a:cubicBezTo>
                  <a:pt x="838" y="53"/>
                  <a:pt x="847" y="45"/>
                  <a:pt x="847" y="34"/>
                </a:cubicBezTo>
                <a:cubicBezTo>
                  <a:pt x="847" y="0"/>
                  <a:pt x="847" y="0"/>
                  <a:pt x="84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5"/>
                  <a:pt x="8" y="53"/>
                  <a:pt x="18" y="53"/>
                </a:cubicBezTo>
                <a:close/>
              </a:path>
            </a:pathLst>
          </a:custGeom>
          <a:solidFill>
            <a:srgbClr val="D2DF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8">
            <a:extLst>
              <a:ext uri="{FF2B5EF4-FFF2-40B4-BE49-F238E27FC236}">
                <a16:creationId xmlns:a16="http://schemas.microsoft.com/office/drawing/2014/main" id="{20DE4B28-30E5-420A-9D78-3C95C59A5D9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76812" y="6037055"/>
            <a:ext cx="1230028" cy="562139"/>
          </a:xfrm>
          <a:prstGeom prst="rect">
            <a:avLst/>
          </a:prstGeom>
          <a:solidFill>
            <a:srgbClr val="D2DF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9">
            <a:extLst>
              <a:ext uri="{FF2B5EF4-FFF2-40B4-BE49-F238E27FC236}">
                <a16:creationId xmlns:a16="http://schemas.microsoft.com/office/drawing/2014/main" id="{06173089-67B0-4485-AEAB-FEAC923E21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76812" y="6037055"/>
            <a:ext cx="1230028" cy="172538"/>
          </a:xfrm>
          <a:prstGeom prst="rect">
            <a:avLst/>
          </a:prstGeom>
          <a:solidFill>
            <a:srgbClr val="C9D3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1">
            <a:extLst>
              <a:ext uri="{FF2B5EF4-FFF2-40B4-BE49-F238E27FC236}">
                <a16:creationId xmlns:a16="http://schemas.microsoft.com/office/drawing/2014/main" id="{9ACB30F7-05EC-4F11-B358-50A82E2ABC03}"/>
              </a:ext>
            </a:extLst>
          </p:cNvPr>
          <p:cNvSpPr>
            <a:spLocks/>
          </p:cNvSpPr>
          <p:nvPr userDrawn="1"/>
        </p:nvSpPr>
        <p:spPr bwMode="auto">
          <a:xfrm>
            <a:off x="5265314" y="6574148"/>
            <a:ext cx="1639110" cy="139143"/>
          </a:xfrm>
          <a:custGeom>
            <a:avLst/>
            <a:gdLst>
              <a:gd name="T0" fmla="*/ 513 w 589"/>
              <a:gd name="T1" fmla="*/ 9 h 50"/>
              <a:gd name="T2" fmla="*/ 404 w 589"/>
              <a:gd name="T3" fmla="*/ 0 h 50"/>
              <a:gd name="T4" fmla="*/ 186 w 589"/>
              <a:gd name="T5" fmla="*/ 0 h 50"/>
              <a:gd name="T6" fmla="*/ 76 w 589"/>
              <a:gd name="T7" fmla="*/ 9 h 50"/>
              <a:gd name="T8" fmla="*/ 0 w 589"/>
              <a:gd name="T9" fmla="*/ 50 h 50"/>
              <a:gd name="T10" fmla="*/ 281 w 589"/>
              <a:gd name="T11" fmla="*/ 50 h 50"/>
              <a:gd name="T12" fmla="*/ 309 w 589"/>
              <a:gd name="T13" fmla="*/ 50 h 50"/>
              <a:gd name="T14" fmla="*/ 589 w 589"/>
              <a:gd name="T15" fmla="*/ 50 h 50"/>
              <a:gd name="T16" fmla="*/ 513 w 589"/>
              <a:gd name="T17" fmla="*/ 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9" h="50">
                <a:moveTo>
                  <a:pt x="513" y="9"/>
                </a:moveTo>
                <a:lnTo>
                  <a:pt x="404" y="0"/>
                </a:lnTo>
                <a:lnTo>
                  <a:pt x="186" y="0"/>
                </a:lnTo>
                <a:lnTo>
                  <a:pt x="76" y="9"/>
                </a:lnTo>
                <a:lnTo>
                  <a:pt x="0" y="50"/>
                </a:lnTo>
                <a:lnTo>
                  <a:pt x="281" y="50"/>
                </a:lnTo>
                <a:lnTo>
                  <a:pt x="309" y="50"/>
                </a:lnTo>
                <a:lnTo>
                  <a:pt x="589" y="50"/>
                </a:lnTo>
                <a:lnTo>
                  <a:pt x="513" y="9"/>
                </a:lnTo>
                <a:close/>
              </a:path>
            </a:pathLst>
          </a:custGeom>
          <a:solidFill>
            <a:srgbClr val="D2DF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10">
            <a:extLst>
              <a:ext uri="{FF2B5EF4-FFF2-40B4-BE49-F238E27FC236}">
                <a16:creationId xmlns:a16="http://schemas.microsoft.com/office/drawing/2014/main" id="{6872441F-C84A-4AED-90A1-90F681B9A91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65314" y="6713291"/>
            <a:ext cx="1639110" cy="144709"/>
          </a:xfrm>
          <a:prstGeom prst="rect">
            <a:avLst/>
          </a:prstGeom>
          <a:solidFill>
            <a:srgbClr val="D2DF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5736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58F7C5E-CB44-42FC-BE26-D02DD6AC4E71}"/>
              </a:ext>
            </a:extLst>
          </p:cNvPr>
          <p:cNvSpPr/>
          <p:nvPr userDrawn="1"/>
        </p:nvSpPr>
        <p:spPr>
          <a:xfrm flipV="1">
            <a:off x="4982205" y="2562515"/>
            <a:ext cx="3232058" cy="1039811"/>
          </a:xfrm>
          <a:custGeom>
            <a:avLst/>
            <a:gdLst>
              <a:gd name="connsiteX0" fmla="*/ 0 w 1825350"/>
              <a:gd name="connsiteY0" fmla="*/ 704170 h 704170"/>
              <a:gd name="connsiteX1" fmla="*/ 1825350 w 1825350"/>
              <a:gd name="connsiteY1" fmla="*/ 704170 h 704170"/>
              <a:gd name="connsiteX2" fmla="*/ 1521125 w 1825350"/>
              <a:gd name="connsiteY2" fmla="*/ 0 h 704170"/>
              <a:gd name="connsiteX3" fmla="*/ 304225 w 1825350"/>
              <a:gd name="connsiteY3" fmla="*/ 0 h 704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5350" h="704170">
                <a:moveTo>
                  <a:pt x="0" y="704170"/>
                </a:moveTo>
                <a:lnTo>
                  <a:pt x="1825350" y="704170"/>
                </a:lnTo>
                <a:lnTo>
                  <a:pt x="1521125" y="0"/>
                </a:lnTo>
                <a:lnTo>
                  <a:pt x="3042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5398B45-8B7B-46A9-8705-FECA2FCD374B}"/>
              </a:ext>
            </a:extLst>
          </p:cNvPr>
          <p:cNvSpPr/>
          <p:nvPr userDrawn="1"/>
        </p:nvSpPr>
        <p:spPr>
          <a:xfrm flipV="1">
            <a:off x="6059558" y="5056190"/>
            <a:ext cx="1077353" cy="1039809"/>
          </a:xfrm>
          <a:custGeom>
            <a:avLst/>
            <a:gdLst>
              <a:gd name="connsiteX0" fmla="*/ 0 w 608450"/>
              <a:gd name="connsiteY0" fmla="*/ 704169 h 704169"/>
              <a:gd name="connsiteX1" fmla="*/ 608450 w 608450"/>
              <a:gd name="connsiteY1" fmla="*/ 704169 h 704169"/>
              <a:gd name="connsiteX2" fmla="*/ 304225 w 608450"/>
              <a:gd name="connsiteY2" fmla="*/ 0 h 704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8450" h="704169">
                <a:moveTo>
                  <a:pt x="0" y="704169"/>
                </a:moveTo>
                <a:lnTo>
                  <a:pt x="608450" y="704169"/>
                </a:lnTo>
                <a:lnTo>
                  <a:pt x="3042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09EC956-318A-43ED-9D99-56C2E778F002}"/>
              </a:ext>
            </a:extLst>
          </p:cNvPr>
          <p:cNvSpPr/>
          <p:nvPr userDrawn="1"/>
        </p:nvSpPr>
        <p:spPr>
          <a:xfrm flipV="1">
            <a:off x="5520882" y="3809352"/>
            <a:ext cx="2154707" cy="1039811"/>
          </a:xfrm>
          <a:custGeom>
            <a:avLst/>
            <a:gdLst>
              <a:gd name="connsiteX0" fmla="*/ 0 w 1216901"/>
              <a:gd name="connsiteY0" fmla="*/ 704170 h 704170"/>
              <a:gd name="connsiteX1" fmla="*/ 1216901 w 1216901"/>
              <a:gd name="connsiteY1" fmla="*/ 704170 h 704170"/>
              <a:gd name="connsiteX2" fmla="*/ 912676 w 1216901"/>
              <a:gd name="connsiteY2" fmla="*/ 0 h 704170"/>
              <a:gd name="connsiteX3" fmla="*/ 304226 w 1216901"/>
              <a:gd name="connsiteY3" fmla="*/ 0 h 704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901" h="704170">
                <a:moveTo>
                  <a:pt x="0" y="704170"/>
                </a:moveTo>
                <a:lnTo>
                  <a:pt x="1216901" y="704170"/>
                </a:lnTo>
                <a:lnTo>
                  <a:pt x="912676" y="0"/>
                </a:lnTo>
                <a:lnTo>
                  <a:pt x="304226" y="0"/>
                </a:lnTo>
                <a:close/>
              </a:path>
            </a:pathLst>
          </a:custGeom>
          <a:solidFill>
            <a:srgbClr val="725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14CA2419-B7D4-4E8D-B0F8-E0BEE9BBE755}"/>
              </a:ext>
            </a:extLst>
          </p:cNvPr>
          <p:cNvSpPr/>
          <p:nvPr userDrawn="1"/>
        </p:nvSpPr>
        <p:spPr>
          <a:xfrm flipV="1">
            <a:off x="4443529" y="1315676"/>
            <a:ext cx="4309412" cy="1039811"/>
          </a:xfrm>
          <a:custGeom>
            <a:avLst/>
            <a:gdLst>
              <a:gd name="connsiteX0" fmla="*/ 0 w 2433801"/>
              <a:gd name="connsiteY0" fmla="*/ 704170 h 704170"/>
              <a:gd name="connsiteX1" fmla="*/ 2433801 w 2433801"/>
              <a:gd name="connsiteY1" fmla="*/ 704170 h 704170"/>
              <a:gd name="connsiteX2" fmla="*/ 2129576 w 2433801"/>
              <a:gd name="connsiteY2" fmla="*/ 0 h 704170"/>
              <a:gd name="connsiteX3" fmla="*/ 304225 w 2433801"/>
              <a:gd name="connsiteY3" fmla="*/ 0 h 704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3801" h="704170">
                <a:moveTo>
                  <a:pt x="0" y="704170"/>
                </a:moveTo>
                <a:lnTo>
                  <a:pt x="2433801" y="704170"/>
                </a:lnTo>
                <a:lnTo>
                  <a:pt x="2129576" y="0"/>
                </a:lnTo>
                <a:lnTo>
                  <a:pt x="30422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DB253E6C-84B8-4149-B802-A057B709829E}"/>
              </a:ext>
            </a:extLst>
          </p:cNvPr>
          <p:cNvSpPr/>
          <p:nvPr userDrawn="1"/>
        </p:nvSpPr>
        <p:spPr>
          <a:xfrm>
            <a:off x="4975062" y="2355487"/>
            <a:ext cx="3232058" cy="207026"/>
          </a:xfrm>
          <a:prstGeom prst="parallelogram">
            <a:avLst>
              <a:gd name="adj" fmla="val 161861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arallelogram 30">
            <a:extLst>
              <a:ext uri="{FF2B5EF4-FFF2-40B4-BE49-F238E27FC236}">
                <a16:creationId xmlns:a16="http://schemas.microsoft.com/office/drawing/2014/main" id="{F1992D86-618B-48EB-930F-7ABEEEFF80A9}"/>
              </a:ext>
            </a:extLst>
          </p:cNvPr>
          <p:cNvSpPr/>
          <p:nvPr userDrawn="1"/>
        </p:nvSpPr>
        <p:spPr>
          <a:xfrm>
            <a:off x="5520882" y="3602324"/>
            <a:ext cx="2154709" cy="207026"/>
          </a:xfrm>
          <a:prstGeom prst="parallelogram">
            <a:avLst>
              <a:gd name="adj" fmla="val 16186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arallelogram 31">
            <a:extLst>
              <a:ext uri="{FF2B5EF4-FFF2-40B4-BE49-F238E27FC236}">
                <a16:creationId xmlns:a16="http://schemas.microsoft.com/office/drawing/2014/main" id="{4880A280-731E-4C6A-AA9D-998D5E728C01}"/>
              </a:ext>
            </a:extLst>
          </p:cNvPr>
          <p:cNvSpPr/>
          <p:nvPr userDrawn="1"/>
        </p:nvSpPr>
        <p:spPr>
          <a:xfrm>
            <a:off x="6059558" y="4849163"/>
            <a:ext cx="1077353" cy="207026"/>
          </a:xfrm>
          <a:prstGeom prst="parallelogram">
            <a:avLst>
              <a:gd name="adj" fmla="val 161861"/>
            </a:avLst>
          </a:prstGeom>
          <a:solidFill>
            <a:srgbClr val="512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822C2BB-6ECA-4781-9A10-F2CCF4AF6EE2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38969"/>
            <a:ext cx="504825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99547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CEA0FD05-DCB2-4D08-A33C-A424D386BE92}"/>
              </a:ext>
            </a:extLst>
          </p:cNvPr>
          <p:cNvSpPr>
            <a:spLocks/>
          </p:cNvSpPr>
          <p:nvPr userDrawn="1"/>
        </p:nvSpPr>
        <p:spPr bwMode="auto">
          <a:xfrm>
            <a:off x="5103813" y="1630363"/>
            <a:ext cx="2781300" cy="1673225"/>
          </a:xfrm>
          <a:custGeom>
            <a:avLst/>
            <a:gdLst>
              <a:gd name="T0" fmla="*/ 152 w 590"/>
              <a:gd name="T1" fmla="*/ 253 h 355"/>
              <a:gd name="T2" fmla="*/ 304 w 590"/>
              <a:gd name="T3" fmla="*/ 274 h 355"/>
              <a:gd name="T4" fmla="*/ 346 w 590"/>
              <a:gd name="T5" fmla="*/ 355 h 355"/>
              <a:gd name="T6" fmla="*/ 452 w 590"/>
              <a:gd name="T7" fmla="*/ 353 h 355"/>
              <a:gd name="T8" fmla="*/ 525 w 590"/>
              <a:gd name="T9" fmla="*/ 297 h 355"/>
              <a:gd name="T10" fmla="*/ 574 w 590"/>
              <a:gd name="T11" fmla="*/ 267 h 355"/>
              <a:gd name="T12" fmla="*/ 557 w 590"/>
              <a:gd name="T13" fmla="*/ 159 h 355"/>
              <a:gd name="T14" fmla="*/ 275 w 590"/>
              <a:gd name="T15" fmla="*/ 83 h 355"/>
              <a:gd name="T16" fmla="*/ 0 w 590"/>
              <a:gd name="T17" fmla="*/ 115 h 355"/>
              <a:gd name="T18" fmla="*/ 152 w 590"/>
              <a:gd name="T19" fmla="*/ 253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0" h="355">
                <a:moveTo>
                  <a:pt x="152" y="253"/>
                </a:moveTo>
                <a:cubicBezTo>
                  <a:pt x="178" y="245"/>
                  <a:pt x="245" y="229"/>
                  <a:pt x="304" y="274"/>
                </a:cubicBezTo>
                <a:cubicBezTo>
                  <a:pt x="329" y="293"/>
                  <a:pt x="344" y="323"/>
                  <a:pt x="346" y="355"/>
                </a:cubicBezTo>
                <a:cubicBezTo>
                  <a:pt x="371" y="349"/>
                  <a:pt x="413" y="344"/>
                  <a:pt x="452" y="353"/>
                </a:cubicBezTo>
                <a:cubicBezTo>
                  <a:pt x="468" y="311"/>
                  <a:pt x="500" y="303"/>
                  <a:pt x="525" y="297"/>
                </a:cubicBezTo>
                <a:cubicBezTo>
                  <a:pt x="547" y="291"/>
                  <a:pt x="564" y="287"/>
                  <a:pt x="574" y="267"/>
                </a:cubicBezTo>
                <a:cubicBezTo>
                  <a:pt x="590" y="233"/>
                  <a:pt x="569" y="184"/>
                  <a:pt x="557" y="159"/>
                </a:cubicBezTo>
                <a:cubicBezTo>
                  <a:pt x="504" y="105"/>
                  <a:pt x="409" y="41"/>
                  <a:pt x="275" y="83"/>
                </a:cubicBezTo>
                <a:cubicBezTo>
                  <a:pt x="275" y="83"/>
                  <a:pt x="135" y="0"/>
                  <a:pt x="0" y="115"/>
                </a:cubicBezTo>
                <a:cubicBezTo>
                  <a:pt x="23" y="125"/>
                  <a:pt x="112" y="168"/>
                  <a:pt x="152" y="25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B4DD4D5F-236C-4853-A955-0F995152DDDB}"/>
              </a:ext>
            </a:extLst>
          </p:cNvPr>
          <p:cNvSpPr>
            <a:spLocks/>
          </p:cNvSpPr>
          <p:nvPr userDrawn="1"/>
        </p:nvSpPr>
        <p:spPr bwMode="auto">
          <a:xfrm>
            <a:off x="7343775" y="2638426"/>
            <a:ext cx="1395413" cy="1655763"/>
          </a:xfrm>
          <a:custGeom>
            <a:avLst/>
            <a:gdLst>
              <a:gd name="T0" fmla="*/ 120 w 296"/>
              <a:gd name="T1" fmla="*/ 63 h 351"/>
              <a:gd name="T2" fmla="*/ 56 w 296"/>
              <a:gd name="T3" fmla="*/ 106 h 351"/>
              <a:gd name="T4" fmla="*/ 0 w 296"/>
              <a:gd name="T5" fmla="*/ 146 h 351"/>
              <a:gd name="T6" fmla="*/ 122 w 296"/>
              <a:gd name="T7" fmla="*/ 311 h 351"/>
              <a:gd name="T8" fmla="*/ 151 w 296"/>
              <a:gd name="T9" fmla="*/ 312 h 351"/>
              <a:gd name="T10" fmla="*/ 243 w 296"/>
              <a:gd name="T11" fmla="*/ 351 h 351"/>
              <a:gd name="T12" fmla="*/ 130 w 296"/>
              <a:gd name="T13" fmla="*/ 7 h 351"/>
              <a:gd name="T14" fmla="*/ 126 w 296"/>
              <a:gd name="T15" fmla="*/ 0 h 351"/>
              <a:gd name="T16" fmla="*/ 120 w 296"/>
              <a:gd name="T17" fmla="*/ 63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6" h="351">
                <a:moveTo>
                  <a:pt x="120" y="63"/>
                </a:moveTo>
                <a:cubicBezTo>
                  <a:pt x="106" y="93"/>
                  <a:pt x="80" y="100"/>
                  <a:pt x="56" y="106"/>
                </a:cubicBezTo>
                <a:cubicBezTo>
                  <a:pt x="32" y="112"/>
                  <a:pt x="11" y="117"/>
                  <a:pt x="0" y="146"/>
                </a:cubicBezTo>
                <a:cubicBezTo>
                  <a:pt x="53" y="165"/>
                  <a:pt x="106" y="202"/>
                  <a:pt x="122" y="311"/>
                </a:cubicBezTo>
                <a:cubicBezTo>
                  <a:pt x="131" y="310"/>
                  <a:pt x="141" y="311"/>
                  <a:pt x="151" y="312"/>
                </a:cubicBezTo>
                <a:cubicBezTo>
                  <a:pt x="190" y="319"/>
                  <a:pt x="223" y="338"/>
                  <a:pt x="243" y="351"/>
                </a:cubicBezTo>
                <a:cubicBezTo>
                  <a:pt x="265" y="280"/>
                  <a:pt x="296" y="106"/>
                  <a:pt x="130" y="7"/>
                </a:cubicBezTo>
                <a:cubicBezTo>
                  <a:pt x="130" y="7"/>
                  <a:pt x="129" y="4"/>
                  <a:pt x="126" y="0"/>
                </a:cubicBezTo>
                <a:cubicBezTo>
                  <a:pt x="130" y="21"/>
                  <a:pt x="130" y="44"/>
                  <a:pt x="120" y="6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4631CF94-0466-4C55-A43A-7F9BC0E68E52}"/>
              </a:ext>
            </a:extLst>
          </p:cNvPr>
          <p:cNvSpPr>
            <a:spLocks/>
          </p:cNvSpPr>
          <p:nvPr userDrawn="1"/>
        </p:nvSpPr>
        <p:spPr bwMode="auto">
          <a:xfrm>
            <a:off x="3476625" y="2224088"/>
            <a:ext cx="3144838" cy="2041525"/>
          </a:xfrm>
          <a:custGeom>
            <a:avLst/>
            <a:gdLst>
              <a:gd name="T0" fmla="*/ 185 w 667"/>
              <a:gd name="T1" fmla="*/ 363 h 433"/>
              <a:gd name="T2" fmla="*/ 325 w 667"/>
              <a:gd name="T3" fmla="*/ 433 h 433"/>
              <a:gd name="T4" fmla="*/ 490 w 667"/>
              <a:gd name="T5" fmla="*/ 365 h 433"/>
              <a:gd name="T6" fmla="*/ 567 w 667"/>
              <a:gd name="T7" fmla="*/ 354 h 433"/>
              <a:gd name="T8" fmla="*/ 665 w 667"/>
              <a:gd name="T9" fmla="*/ 260 h 433"/>
              <a:gd name="T10" fmla="*/ 667 w 667"/>
              <a:gd name="T11" fmla="*/ 236 h 433"/>
              <a:gd name="T12" fmla="*/ 667 w 667"/>
              <a:gd name="T13" fmla="*/ 235 h 433"/>
              <a:gd name="T14" fmla="*/ 667 w 667"/>
              <a:gd name="T15" fmla="*/ 235 h 433"/>
              <a:gd name="T16" fmla="*/ 634 w 667"/>
              <a:gd name="T17" fmla="*/ 167 h 433"/>
              <a:gd name="T18" fmla="*/ 495 w 667"/>
              <a:gd name="T19" fmla="*/ 153 h 433"/>
              <a:gd name="T20" fmla="*/ 484 w 667"/>
              <a:gd name="T21" fmla="*/ 159 h 433"/>
              <a:gd name="T22" fmla="*/ 479 w 667"/>
              <a:gd name="T23" fmla="*/ 147 h 433"/>
              <a:gd name="T24" fmla="*/ 331 w 667"/>
              <a:gd name="T25" fmla="*/ 9 h 433"/>
              <a:gd name="T26" fmla="*/ 329 w 667"/>
              <a:gd name="T27" fmla="*/ 9 h 433"/>
              <a:gd name="T28" fmla="*/ 317 w 667"/>
              <a:gd name="T29" fmla="*/ 0 h 433"/>
              <a:gd name="T30" fmla="*/ 112 w 667"/>
              <a:gd name="T31" fmla="*/ 180 h 433"/>
              <a:gd name="T32" fmla="*/ 34 w 667"/>
              <a:gd name="T33" fmla="*/ 394 h 433"/>
              <a:gd name="T34" fmla="*/ 185 w 667"/>
              <a:gd name="T35" fmla="*/ 363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67" h="433">
                <a:moveTo>
                  <a:pt x="185" y="363"/>
                </a:moveTo>
                <a:cubicBezTo>
                  <a:pt x="254" y="372"/>
                  <a:pt x="303" y="412"/>
                  <a:pt x="325" y="433"/>
                </a:cubicBezTo>
                <a:cubicBezTo>
                  <a:pt x="362" y="377"/>
                  <a:pt x="427" y="371"/>
                  <a:pt x="490" y="365"/>
                </a:cubicBezTo>
                <a:cubicBezTo>
                  <a:pt x="516" y="362"/>
                  <a:pt x="543" y="360"/>
                  <a:pt x="567" y="354"/>
                </a:cubicBezTo>
                <a:cubicBezTo>
                  <a:pt x="627" y="340"/>
                  <a:pt x="657" y="296"/>
                  <a:pt x="665" y="260"/>
                </a:cubicBezTo>
                <a:cubicBezTo>
                  <a:pt x="667" y="252"/>
                  <a:pt x="667" y="244"/>
                  <a:pt x="667" y="236"/>
                </a:cubicBezTo>
                <a:cubicBezTo>
                  <a:pt x="667" y="235"/>
                  <a:pt x="667" y="235"/>
                  <a:pt x="667" y="235"/>
                </a:cubicBezTo>
                <a:cubicBezTo>
                  <a:pt x="667" y="235"/>
                  <a:pt x="667" y="235"/>
                  <a:pt x="667" y="235"/>
                </a:cubicBezTo>
                <a:cubicBezTo>
                  <a:pt x="667" y="208"/>
                  <a:pt x="655" y="183"/>
                  <a:pt x="634" y="167"/>
                </a:cubicBezTo>
                <a:cubicBezTo>
                  <a:pt x="573" y="120"/>
                  <a:pt x="496" y="153"/>
                  <a:pt x="495" y="153"/>
                </a:cubicBezTo>
                <a:cubicBezTo>
                  <a:pt x="484" y="159"/>
                  <a:pt x="484" y="159"/>
                  <a:pt x="484" y="159"/>
                </a:cubicBezTo>
                <a:cubicBezTo>
                  <a:pt x="479" y="147"/>
                  <a:pt x="479" y="147"/>
                  <a:pt x="479" y="147"/>
                </a:cubicBezTo>
                <a:cubicBezTo>
                  <a:pt x="441" y="53"/>
                  <a:pt x="332" y="10"/>
                  <a:pt x="331" y="9"/>
                </a:cubicBezTo>
                <a:cubicBezTo>
                  <a:pt x="329" y="9"/>
                  <a:pt x="329" y="9"/>
                  <a:pt x="329" y="9"/>
                </a:cubicBezTo>
                <a:cubicBezTo>
                  <a:pt x="317" y="0"/>
                  <a:pt x="317" y="0"/>
                  <a:pt x="317" y="0"/>
                </a:cubicBezTo>
                <a:cubicBezTo>
                  <a:pt x="270" y="8"/>
                  <a:pt x="146" y="42"/>
                  <a:pt x="112" y="180"/>
                </a:cubicBezTo>
                <a:cubicBezTo>
                  <a:pt x="112" y="180"/>
                  <a:pt x="0" y="253"/>
                  <a:pt x="34" y="394"/>
                </a:cubicBezTo>
                <a:cubicBezTo>
                  <a:pt x="65" y="378"/>
                  <a:pt x="122" y="354"/>
                  <a:pt x="185" y="363"/>
                </a:cubicBezTo>
                <a:close/>
              </a:path>
            </a:pathLst>
          </a:custGeom>
          <a:solidFill>
            <a:srgbClr val="7257FE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10D887AA-7305-4C84-9C52-9519272AFB87}"/>
              </a:ext>
            </a:extLst>
          </p:cNvPr>
          <p:cNvSpPr>
            <a:spLocks/>
          </p:cNvSpPr>
          <p:nvPr userDrawn="1"/>
        </p:nvSpPr>
        <p:spPr bwMode="auto">
          <a:xfrm>
            <a:off x="3670300" y="4011613"/>
            <a:ext cx="1277938" cy="1000125"/>
          </a:xfrm>
          <a:custGeom>
            <a:avLst/>
            <a:gdLst>
              <a:gd name="T0" fmla="*/ 252 w 271"/>
              <a:gd name="T1" fmla="*/ 162 h 212"/>
              <a:gd name="T2" fmla="*/ 271 w 271"/>
              <a:gd name="T3" fmla="*/ 75 h 212"/>
              <a:gd name="T4" fmla="*/ 141 w 271"/>
              <a:gd name="T5" fmla="*/ 8 h 212"/>
              <a:gd name="T6" fmla="*/ 0 w 271"/>
              <a:gd name="T7" fmla="*/ 38 h 212"/>
              <a:gd name="T8" fmla="*/ 260 w 271"/>
              <a:gd name="T9" fmla="*/ 164 h 212"/>
              <a:gd name="T10" fmla="*/ 264 w 271"/>
              <a:gd name="T11" fmla="*/ 163 h 212"/>
              <a:gd name="T12" fmla="*/ 252 w 271"/>
              <a:gd name="T13" fmla="*/ 16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1" h="212">
                <a:moveTo>
                  <a:pt x="252" y="162"/>
                </a:moveTo>
                <a:cubicBezTo>
                  <a:pt x="254" y="126"/>
                  <a:pt x="261" y="98"/>
                  <a:pt x="271" y="75"/>
                </a:cubicBezTo>
                <a:cubicBezTo>
                  <a:pt x="256" y="60"/>
                  <a:pt x="208" y="17"/>
                  <a:pt x="141" y="8"/>
                </a:cubicBezTo>
                <a:cubicBezTo>
                  <a:pt x="81" y="0"/>
                  <a:pt x="26" y="24"/>
                  <a:pt x="0" y="38"/>
                </a:cubicBezTo>
                <a:cubicBezTo>
                  <a:pt x="8" y="68"/>
                  <a:pt x="61" y="212"/>
                  <a:pt x="260" y="164"/>
                </a:cubicBezTo>
                <a:cubicBezTo>
                  <a:pt x="264" y="163"/>
                  <a:pt x="264" y="163"/>
                  <a:pt x="264" y="163"/>
                </a:cubicBezTo>
                <a:lnTo>
                  <a:pt x="252" y="162"/>
                </a:lnTo>
                <a:close/>
              </a:path>
            </a:pathLst>
          </a:custGeom>
          <a:solidFill>
            <a:srgbClr val="7257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1616A363-6EC5-4DF7-84C8-3F137617CC42}"/>
              </a:ext>
            </a:extLst>
          </p:cNvPr>
          <p:cNvSpPr>
            <a:spLocks/>
          </p:cNvSpPr>
          <p:nvPr userDrawn="1"/>
        </p:nvSpPr>
        <p:spPr bwMode="auto">
          <a:xfrm>
            <a:off x="4970463" y="3355976"/>
            <a:ext cx="3533775" cy="2744788"/>
          </a:xfrm>
          <a:custGeom>
            <a:avLst/>
            <a:gdLst>
              <a:gd name="T0" fmla="*/ 738 w 749"/>
              <a:gd name="T1" fmla="*/ 223 h 582"/>
              <a:gd name="T2" fmla="*/ 650 w 749"/>
              <a:gd name="T3" fmla="*/ 184 h 582"/>
              <a:gd name="T4" fmla="*/ 572 w 749"/>
              <a:gd name="T5" fmla="*/ 213 h 582"/>
              <a:gd name="T6" fmla="*/ 566 w 749"/>
              <a:gd name="T7" fmla="*/ 292 h 582"/>
              <a:gd name="T8" fmla="*/ 544 w 749"/>
              <a:gd name="T9" fmla="*/ 301 h 582"/>
              <a:gd name="T10" fmla="*/ 553 w 749"/>
              <a:gd name="T11" fmla="*/ 198 h 582"/>
              <a:gd name="T12" fmla="*/ 601 w 749"/>
              <a:gd name="T13" fmla="*/ 165 h 582"/>
              <a:gd name="T14" fmla="*/ 486 w 749"/>
              <a:gd name="T15" fmla="*/ 13 h 582"/>
              <a:gd name="T16" fmla="*/ 373 w 749"/>
              <a:gd name="T17" fmla="*/ 14 h 582"/>
              <a:gd name="T18" fmla="*/ 371 w 749"/>
              <a:gd name="T19" fmla="*/ 25 h 582"/>
              <a:gd name="T20" fmla="*/ 256 w 749"/>
              <a:gd name="T21" fmla="*/ 137 h 582"/>
              <a:gd name="T22" fmla="*/ 176 w 749"/>
              <a:gd name="T23" fmla="*/ 149 h 582"/>
              <a:gd name="T24" fmla="*/ 0 w 749"/>
              <a:gd name="T25" fmla="*/ 299 h 582"/>
              <a:gd name="T26" fmla="*/ 2 w 749"/>
              <a:gd name="T27" fmla="*/ 299 h 582"/>
              <a:gd name="T28" fmla="*/ 237 w 749"/>
              <a:gd name="T29" fmla="*/ 377 h 582"/>
              <a:gd name="T30" fmla="*/ 356 w 749"/>
              <a:gd name="T31" fmla="*/ 388 h 582"/>
              <a:gd name="T32" fmla="*/ 553 w 749"/>
              <a:gd name="T33" fmla="*/ 582 h 582"/>
              <a:gd name="T34" fmla="*/ 590 w 749"/>
              <a:gd name="T35" fmla="*/ 558 h 582"/>
              <a:gd name="T36" fmla="*/ 537 w 749"/>
              <a:gd name="T37" fmla="*/ 447 h 582"/>
              <a:gd name="T38" fmla="*/ 735 w 749"/>
              <a:gd name="T39" fmla="*/ 231 h 582"/>
              <a:gd name="T40" fmla="*/ 738 w 749"/>
              <a:gd name="T41" fmla="*/ 223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9" h="582">
                <a:moveTo>
                  <a:pt x="738" y="223"/>
                </a:moveTo>
                <a:cubicBezTo>
                  <a:pt x="721" y="211"/>
                  <a:pt x="689" y="191"/>
                  <a:pt x="650" y="184"/>
                </a:cubicBezTo>
                <a:cubicBezTo>
                  <a:pt x="621" y="179"/>
                  <a:pt x="589" y="191"/>
                  <a:pt x="572" y="213"/>
                </a:cubicBezTo>
                <a:cubicBezTo>
                  <a:pt x="555" y="234"/>
                  <a:pt x="553" y="262"/>
                  <a:pt x="566" y="292"/>
                </a:cubicBezTo>
                <a:cubicBezTo>
                  <a:pt x="544" y="301"/>
                  <a:pt x="544" y="301"/>
                  <a:pt x="544" y="301"/>
                </a:cubicBezTo>
                <a:cubicBezTo>
                  <a:pt x="528" y="263"/>
                  <a:pt x="531" y="226"/>
                  <a:pt x="553" y="198"/>
                </a:cubicBezTo>
                <a:cubicBezTo>
                  <a:pt x="565" y="182"/>
                  <a:pt x="582" y="171"/>
                  <a:pt x="601" y="165"/>
                </a:cubicBezTo>
                <a:cubicBezTo>
                  <a:pt x="587" y="61"/>
                  <a:pt x="538" y="31"/>
                  <a:pt x="486" y="13"/>
                </a:cubicBezTo>
                <a:cubicBezTo>
                  <a:pt x="446" y="0"/>
                  <a:pt x="397" y="8"/>
                  <a:pt x="373" y="14"/>
                </a:cubicBezTo>
                <a:cubicBezTo>
                  <a:pt x="373" y="18"/>
                  <a:pt x="372" y="21"/>
                  <a:pt x="371" y="25"/>
                </a:cubicBezTo>
                <a:cubicBezTo>
                  <a:pt x="359" y="80"/>
                  <a:pt x="315" y="123"/>
                  <a:pt x="256" y="137"/>
                </a:cubicBezTo>
                <a:cubicBezTo>
                  <a:pt x="230" y="144"/>
                  <a:pt x="202" y="146"/>
                  <a:pt x="176" y="149"/>
                </a:cubicBezTo>
                <a:cubicBezTo>
                  <a:pt x="87" y="157"/>
                  <a:pt x="11" y="165"/>
                  <a:pt x="0" y="299"/>
                </a:cubicBezTo>
                <a:cubicBezTo>
                  <a:pt x="2" y="299"/>
                  <a:pt x="2" y="299"/>
                  <a:pt x="2" y="299"/>
                </a:cubicBezTo>
                <a:cubicBezTo>
                  <a:pt x="2" y="299"/>
                  <a:pt x="84" y="468"/>
                  <a:pt x="237" y="377"/>
                </a:cubicBezTo>
                <a:cubicBezTo>
                  <a:pt x="237" y="377"/>
                  <a:pt x="281" y="417"/>
                  <a:pt x="356" y="388"/>
                </a:cubicBezTo>
                <a:cubicBezTo>
                  <a:pt x="356" y="388"/>
                  <a:pt x="356" y="530"/>
                  <a:pt x="553" y="582"/>
                </a:cubicBezTo>
                <a:cubicBezTo>
                  <a:pt x="590" y="558"/>
                  <a:pt x="590" y="558"/>
                  <a:pt x="590" y="558"/>
                </a:cubicBezTo>
                <a:cubicBezTo>
                  <a:pt x="590" y="558"/>
                  <a:pt x="505" y="522"/>
                  <a:pt x="537" y="447"/>
                </a:cubicBezTo>
                <a:cubicBezTo>
                  <a:pt x="537" y="447"/>
                  <a:pt x="749" y="415"/>
                  <a:pt x="735" y="231"/>
                </a:cubicBezTo>
                <a:cubicBezTo>
                  <a:pt x="735" y="231"/>
                  <a:pt x="736" y="228"/>
                  <a:pt x="738" y="2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4306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CEC8CDB5-A5EE-465E-96D4-215FD5B17D6B}"/>
              </a:ext>
            </a:extLst>
          </p:cNvPr>
          <p:cNvSpPr>
            <a:spLocks/>
          </p:cNvSpPr>
          <p:nvPr userDrawn="1"/>
        </p:nvSpPr>
        <p:spPr bwMode="auto">
          <a:xfrm>
            <a:off x="4364131" y="1315677"/>
            <a:ext cx="3856819" cy="1209818"/>
          </a:xfrm>
          <a:custGeom>
            <a:avLst/>
            <a:gdLst>
              <a:gd name="T0" fmla="*/ 575 w 577"/>
              <a:gd name="T1" fmla="*/ 152 h 181"/>
              <a:gd name="T2" fmla="*/ 575 w 577"/>
              <a:gd name="T3" fmla="*/ 30 h 181"/>
              <a:gd name="T4" fmla="*/ 546 w 577"/>
              <a:gd name="T5" fmla="*/ 3 h 181"/>
              <a:gd name="T6" fmla="*/ 0 w 577"/>
              <a:gd name="T7" fmla="*/ 3 h 181"/>
              <a:gd name="T8" fmla="*/ 0 w 577"/>
              <a:gd name="T9" fmla="*/ 24 h 181"/>
              <a:gd name="T10" fmla="*/ 26 w 577"/>
              <a:gd name="T11" fmla="*/ 91 h 181"/>
              <a:gd name="T12" fmla="*/ 0 w 577"/>
              <a:gd name="T13" fmla="*/ 159 h 181"/>
              <a:gd name="T14" fmla="*/ 0 w 577"/>
              <a:gd name="T15" fmla="*/ 181 h 181"/>
              <a:gd name="T16" fmla="*/ 545 w 577"/>
              <a:gd name="T17" fmla="*/ 181 h 181"/>
              <a:gd name="T18" fmla="*/ 575 w 577"/>
              <a:gd name="T19" fmla="*/ 1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7" h="181">
                <a:moveTo>
                  <a:pt x="575" y="152"/>
                </a:moveTo>
                <a:cubicBezTo>
                  <a:pt x="575" y="152"/>
                  <a:pt x="575" y="59"/>
                  <a:pt x="575" y="30"/>
                </a:cubicBezTo>
                <a:cubicBezTo>
                  <a:pt x="575" y="0"/>
                  <a:pt x="546" y="3"/>
                  <a:pt x="546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4"/>
                  <a:pt x="0" y="24"/>
                  <a:pt x="0" y="24"/>
                </a:cubicBezTo>
                <a:cubicBezTo>
                  <a:pt x="16" y="40"/>
                  <a:pt x="26" y="64"/>
                  <a:pt x="26" y="91"/>
                </a:cubicBezTo>
                <a:cubicBezTo>
                  <a:pt x="26" y="118"/>
                  <a:pt x="16" y="143"/>
                  <a:pt x="0" y="15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1"/>
                  <a:pt x="514" y="181"/>
                  <a:pt x="545" y="181"/>
                </a:cubicBezTo>
                <a:cubicBezTo>
                  <a:pt x="577" y="181"/>
                  <a:pt x="575" y="152"/>
                  <a:pt x="575" y="152"/>
                </a:cubicBez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EE73A303-1B30-4E74-8935-3A5E7804F09B}"/>
              </a:ext>
            </a:extLst>
          </p:cNvPr>
          <p:cNvSpPr>
            <a:spLocks/>
          </p:cNvSpPr>
          <p:nvPr userDrawn="1"/>
        </p:nvSpPr>
        <p:spPr bwMode="auto">
          <a:xfrm>
            <a:off x="4352903" y="3696014"/>
            <a:ext cx="3854012" cy="1209818"/>
          </a:xfrm>
          <a:custGeom>
            <a:avLst/>
            <a:gdLst>
              <a:gd name="T0" fmla="*/ 2 w 577"/>
              <a:gd name="T1" fmla="*/ 152 h 181"/>
              <a:gd name="T2" fmla="*/ 2 w 577"/>
              <a:gd name="T3" fmla="*/ 30 h 181"/>
              <a:gd name="T4" fmla="*/ 31 w 577"/>
              <a:gd name="T5" fmla="*/ 3 h 181"/>
              <a:gd name="T6" fmla="*/ 577 w 577"/>
              <a:gd name="T7" fmla="*/ 3 h 181"/>
              <a:gd name="T8" fmla="*/ 577 w 577"/>
              <a:gd name="T9" fmla="*/ 24 h 181"/>
              <a:gd name="T10" fmla="*/ 551 w 577"/>
              <a:gd name="T11" fmla="*/ 92 h 181"/>
              <a:gd name="T12" fmla="*/ 577 w 577"/>
              <a:gd name="T13" fmla="*/ 159 h 181"/>
              <a:gd name="T14" fmla="*/ 577 w 577"/>
              <a:gd name="T15" fmla="*/ 181 h 181"/>
              <a:gd name="T16" fmla="*/ 31 w 577"/>
              <a:gd name="T17" fmla="*/ 181 h 181"/>
              <a:gd name="T18" fmla="*/ 2 w 577"/>
              <a:gd name="T19" fmla="*/ 1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7" h="181">
                <a:moveTo>
                  <a:pt x="2" y="152"/>
                </a:moveTo>
                <a:cubicBezTo>
                  <a:pt x="2" y="152"/>
                  <a:pt x="2" y="60"/>
                  <a:pt x="2" y="30"/>
                </a:cubicBezTo>
                <a:cubicBezTo>
                  <a:pt x="2" y="0"/>
                  <a:pt x="31" y="3"/>
                  <a:pt x="31" y="3"/>
                </a:cubicBezTo>
                <a:cubicBezTo>
                  <a:pt x="577" y="3"/>
                  <a:pt x="577" y="3"/>
                  <a:pt x="577" y="3"/>
                </a:cubicBezTo>
                <a:cubicBezTo>
                  <a:pt x="577" y="24"/>
                  <a:pt x="577" y="24"/>
                  <a:pt x="577" y="24"/>
                </a:cubicBezTo>
                <a:cubicBezTo>
                  <a:pt x="561" y="40"/>
                  <a:pt x="551" y="65"/>
                  <a:pt x="551" y="92"/>
                </a:cubicBezTo>
                <a:cubicBezTo>
                  <a:pt x="551" y="119"/>
                  <a:pt x="561" y="143"/>
                  <a:pt x="577" y="159"/>
                </a:cubicBezTo>
                <a:cubicBezTo>
                  <a:pt x="577" y="181"/>
                  <a:pt x="577" y="181"/>
                  <a:pt x="577" y="181"/>
                </a:cubicBezTo>
                <a:cubicBezTo>
                  <a:pt x="577" y="181"/>
                  <a:pt x="63" y="181"/>
                  <a:pt x="31" y="181"/>
                </a:cubicBezTo>
                <a:cubicBezTo>
                  <a:pt x="0" y="181"/>
                  <a:pt x="2" y="152"/>
                  <a:pt x="2" y="152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FCE5EAE2-CC01-4506-8211-559E7CB2C7DA}"/>
              </a:ext>
            </a:extLst>
          </p:cNvPr>
          <p:cNvSpPr>
            <a:spLocks/>
          </p:cNvSpPr>
          <p:nvPr userDrawn="1"/>
        </p:nvSpPr>
        <p:spPr bwMode="auto">
          <a:xfrm>
            <a:off x="5141670" y="4886182"/>
            <a:ext cx="3854012" cy="1209818"/>
          </a:xfrm>
          <a:custGeom>
            <a:avLst/>
            <a:gdLst>
              <a:gd name="T0" fmla="*/ 2 w 577"/>
              <a:gd name="T1" fmla="*/ 152 h 181"/>
              <a:gd name="T2" fmla="*/ 2 w 577"/>
              <a:gd name="T3" fmla="*/ 30 h 181"/>
              <a:gd name="T4" fmla="*/ 31 w 577"/>
              <a:gd name="T5" fmla="*/ 3 h 181"/>
              <a:gd name="T6" fmla="*/ 577 w 577"/>
              <a:gd name="T7" fmla="*/ 3 h 181"/>
              <a:gd name="T8" fmla="*/ 577 w 577"/>
              <a:gd name="T9" fmla="*/ 24 h 181"/>
              <a:gd name="T10" fmla="*/ 551 w 577"/>
              <a:gd name="T11" fmla="*/ 92 h 181"/>
              <a:gd name="T12" fmla="*/ 577 w 577"/>
              <a:gd name="T13" fmla="*/ 159 h 181"/>
              <a:gd name="T14" fmla="*/ 577 w 577"/>
              <a:gd name="T15" fmla="*/ 181 h 181"/>
              <a:gd name="T16" fmla="*/ 32 w 577"/>
              <a:gd name="T17" fmla="*/ 181 h 181"/>
              <a:gd name="T18" fmla="*/ 2 w 577"/>
              <a:gd name="T19" fmla="*/ 1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7" h="181">
                <a:moveTo>
                  <a:pt x="2" y="152"/>
                </a:moveTo>
                <a:cubicBezTo>
                  <a:pt x="2" y="152"/>
                  <a:pt x="2" y="60"/>
                  <a:pt x="2" y="30"/>
                </a:cubicBezTo>
                <a:cubicBezTo>
                  <a:pt x="2" y="0"/>
                  <a:pt x="31" y="3"/>
                  <a:pt x="31" y="3"/>
                </a:cubicBezTo>
                <a:cubicBezTo>
                  <a:pt x="577" y="3"/>
                  <a:pt x="577" y="3"/>
                  <a:pt x="577" y="3"/>
                </a:cubicBezTo>
                <a:cubicBezTo>
                  <a:pt x="577" y="24"/>
                  <a:pt x="577" y="24"/>
                  <a:pt x="577" y="24"/>
                </a:cubicBezTo>
                <a:cubicBezTo>
                  <a:pt x="561" y="40"/>
                  <a:pt x="551" y="65"/>
                  <a:pt x="551" y="92"/>
                </a:cubicBezTo>
                <a:cubicBezTo>
                  <a:pt x="551" y="119"/>
                  <a:pt x="561" y="143"/>
                  <a:pt x="577" y="159"/>
                </a:cubicBezTo>
                <a:cubicBezTo>
                  <a:pt x="577" y="181"/>
                  <a:pt x="577" y="181"/>
                  <a:pt x="577" y="181"/>
                </a:cubicBezTo>
                <a:cubicBezTo>
                  <a:pt x="577" y="181"/>
                  <a:pt x="63" y="181"/>
                  <a:pt x="32" y="181"/>
                </a:cubicBezTo>
                <a:cubicBezTo>
                  <a:pt x="0" y="181"/>
                  <a:pt x="2" y="152"/>
                  <a:pt x="2" y="152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60000"/>
                  <a:lumOff val="40000"/>
                </a:schemeClr>
              </a:gs>
              <a:gs pos="11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EDE1D402-0A62-4E00-8E95-240571E62B0C}"/>
              </a:ext>
            </a:extLst>
          </p:cNvPr>
          <p:cNvSpPr>
            <a:spLocks/>
          </p:cNvSpPr>
          <p:nvPr userDrawn="1"/>
        </p:nvSpPr>
        <p:spPr bwMode="auto">
          <a:xfrm>
            <a:off x="4925531" y="2505845"/>
            <a:ext cx="3856819" cy="1209818"/>
          </a:xfrm>
          <a:custGeom>
            <a:avLst/>
            <a:gdLst>
              <a:gd name="T0" fmla="*/ 575 w 577"/>
              <a:gd name="T1" fmla="*/ 152 h 181"/>
              <a:gd name="T2" fmla="*/ 575 w 577"/>
              <a:gd name="T3" fmla="*/ 30 h 181"/>
              <a:gd name="T4" fmla="*/ 546 w 577"/>
              <a:gd name="T5" fmla="*/ 3 h 181"/>
              <a:gd name="T6" fmla="*/ 0 w 577"/>
              <a:gd name="T7" fmla="*/ 3 h 181"/>
              <a:gd name="T8" fmla="*/ 0 w 577"/>
              <a:gd name="T9" fmla="*/ 24 h 181"/>
              <a:gd name="T10" fmla="*/ 26 w 577"/>
              <a:gd name="T11" fmla="*/ 92 h 181"/>
              <a:gd name="T12" fmla="*/ 0 w 577"/>
              <a:gd name="T13" fmla="*/ 159 h 181"/>
              <a:gd name="T14" fmla="*/ 0 w 577"/>
              <a:gd name="T15" fmla="*/ 181 h 181"/>
              <a:gd name="T16" fmla="*/ 546 w 577"/>
              <a:gd name="T17" fmla="*/ 181 h 181"/>
              <a:gd name="T18" fmla="*/ 575 w 577"/>
              <a:gd name="T19" fmla="*/ 1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7" h="181">
                <a:moveTo>
                  <a:pt x="575" y="152"/>
                </a:moveTo>
                <a:cubicBezTo>
                  <a:pt x="575" y="152"/>
                  <a:pt x="575" y="60"/>
                  <a:pt x="575" y="30"/>
                </a:cubicBezTo>
                <a:cubicBezTo>
                  <a:pt x="575" y="0"/>
                  <a:pt x="546" y="3"/>
                  <a:pt x="546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4"/>
                  <a:pt x="0" y="24"/>
                  <a:pt x="0" y="24"/>
                </a:cubicBezTo>
                <a:cubicBezTo>
                  <a:pt x="16" y="40"/>
                  <a:pt x="26" y="64"/>
                  <a:pt x="26" y="92"/>
                </a:cubicBezTo>
                <a:cubicBezTo>
                  <a:pt x="26" y="119"/>
                  <a:pt x="16" y="143"/>
                  <a:pt x="0" y="15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1"/>
                  <a:pt x="514" y="181"/>
                  <a:pt x="546" y="181"/>
                </a:cubicBezTo>
                <a:cubicBezTo>
                  <a:pt x="577" y="181"/>
                  <a:pt x="575" y="152"/>
                  <a:pt x="575" y="152"/>
                </a:cubicBezTo>
                <a:close/>
              </a:path>
            </a:pathLst>
          </a:custGeom>
          <a:gradFill flip="none" rotWithShape="1">
            <a:gsLst>
              <a:gs pos="0">
                <a:srgbClr val="EB3A4B"/>
              </a:gs>
              <a:gs pos="100000">
                <a:schemeClr val="accent4"/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5CF1E1EF-AE82-4698-9744-6ADC7CA2B6B9}"/>
              </a:ext>
            </a:extLst>
          </p:cNvPr>
          <p:cNvSpPr>
            <a:spLocks/>
          </p:cNvSpPr>
          <p:nvPr userDrawn="1"/>
        </p:nvSpPr>
        <p:spPr bwMode="auto">
          <a:xfrm>
            <a:off x="4357312" y="1475676"/>
            <a:ext cx="1824550" cy="903854"/>
          </a:xfrm>
          <a:custGeom>
            <a:avLst/>
            <a:gdLst>
              <a:gd name="T0" fmla="*/ 248 w 273"/>
              <a:gd name="T1" fmla="*/ 1 h 135"/>
              <a:gd name="T2" fmla="*/ 0 w 273"/>
              <a:gd name="T3" fmla="*/ 1 h 135"/>
              <a:gd name="T4" fmla="*/ 25 w 273"/>
              <a:gd name="T5" fmla="*/ 67 h 135"/>
              <a:gd name="T6" fmla="*/ 0 w 273"/>
              <a:gd name="T7" fmla="*/ 134 h 135"/>
              <a:gd name="T8" fmla="*/ 248 w 273"/>
              <a:gd name="T9" fmla="*/ 134 h 135"/>
              <a:gd name="T10" fmla="*/ 273 w 273"/>
              <a:gd name="T11" fmla="*/ 103 h 135"/>
              <a:gd name="T12" fmla="*/ 273 w 273"/>
              <a:gd name="T13" fmla="*/ 72 h 135"/>
              <a:gd name="T14" fmla="*/ 273 w 273"/>
              <a:gd name="T15" fmla="*/ 63 h 135"/>
              <a:gd name="T16" fmla="*/ 273 w 273"/>
              <a:gd name="T17" fmla="*/ 32 h 135"/>
              <a:gd name="T18" fmla="*/ 248 w 273"/>
              <a:gd name="T19" fmla="*/ 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3" h="135">
                <a:moveTo>
                  <a:pt x="248" y="1"/>
                </a:moveTo>
                <a:cubicBezTo>
                  <a:pt x="0" y="1"/>
                  <a:pt x="0" y="1"/>
                  <a:pt x="0" y="1"/>
                </a:cubicBezTo>
                <a:cubicBezTo>
                  <a:pt x="15" y="17"/>
                  <a:pt x="25" y="41"/>
                  <a:pt x="25" y="67"/>
                </a:cubicBezTo>
                <a:cubicBezTo>
                  <a:pt x="25" y="94"/>
                  <a:pt x="15" y="118"/>
                  <a:pt x="0" y="134"/>
                </a:cubicBezTo>
                <a:cubicBezTo>
                  <a:pt x="248" y="134"/>
                  <a:pt x="248" y="134"/>
                  <a:pt x="248" y="134"/>
                </a:cubicBezTo>
                <a:cubicBezTo>
                  <a:pt x="248" y="134"/>
                  <a:pt x="273" y="135"/>
                  <a:pt x="273" y="103"/>
                </a:cubicBezTo>
                <a:cubicBezTo>
                  <a:pt x="273" y="88"/>
                  <a:pt x="273" y="78"/>
                  <a:pt x="273" y="72"/>
                </a:cubicBezTo>
                <a:cubicBezTo>
                  <a:pt x="273" y="72"/>
                  <a:pt x="273" y="70"/>
                  <a:pt x="273" y="63"/>
                </a:cubicBezTo>
                <a:cubicBezTo>
                  <a:pt x="273" y="57"/>
                  <a:pt x="273" y="47"/>
                  <a:pt x="273" y="32"/>
                </a:cubicBezTo>
                <a:cubicBezTo>
                  <a:pt x="273" y="0"/>
                  <a:pt x="248" y="1"/>
                  <a:pt x="248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dir="10800000" algn="r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3B795C7E-5052-48B0-8393-F8CABBED93C7}"/>
              </a:ext>
            </a:extLst>
          </p:cNvPr>
          <p:cNvSpPr>
            <a:spLocks/>
          </p:cNvSpPr>
          <p:nvPr userDrawn="1"/>
        </p:nvSpPr>
        <p:spPr bwMode="auto">
          <a:xfrm>
            <a:off x="5495352" y="1778832"/>
            <a:ext cx="300349" cy="561400"/>
          </a:xfrm>
          <a:custGeom>
            <a:avLst/>
            <a:gdLst>
              <a:gd name="T0" fmla="*/ 0 w 107"/>
              <a:gd name="T1" fmla="*/ 0 h 200"/>
              <a:gd name="T2" fmla="*/ 107 w 107"/>
              <a:gd name="T3" fmla="*/ 0 h 200"/>
              <a:gd name="T4" fmla="*/ 107 w 107"/>
              <a:gd name="T5" fmla="*/ 200 h 200"/>
              <a:gd name="T6" fmla="*/ 54 w 107"/>
              <a:gd name="T7" fmla="*/ 152 h 200"/>
              <a:gd name="T8" fmla="*/ 0 w 107"/>
              <a:gd name="T9" fmla="*/ 200 h 200"/>
              <a:gd name="T10" fmla="*/ 0 w 107"/>
              <a:gd name="T11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7" h="200">
                <a:moveTo>
                  <a:pt x="0" y="0"/>
                </a:moveTo>
                <a:lnTo>
                  <a:pt x="107" y="0"/>
                </a:lnTo>
                <a:lnTo>
                  <a:pt x="107" y="200"/>
                </a:lnTo>
                <a:lnTo>
                  <a:pt x="54" y="152"/>
                </a:lnTo>
                <a:lnTo>
                  <a:pt x="0" y="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B5A04F84-EB61-4EA2-B4E2-386F5EE1E09C}"/>
              </a:ext>
            </a:extLst>
          </p:cNvPr>
          <p:cNvSpPr>
            <a:spLocks/>
          </p:cNvSpPr>
          <p:nvPr userDrawn="1"/>
        </p:nvSpPr>
        <p:spPr bwMode="auto">
          <a:xfrm>
            <a:off x="6386376" y="3856013"/>
            <a:ext cx="1830164" cy="901047"/>
          </a:xfrm>
          <a:custGeom>
            <a:avLst/>
            <a:gdLst>
              <a:gd name="T0" fmla="*/ 26 w 274"/>
              <a:gd name="T1" fmla="*/ 1 h 135"/>
              <a:gd name="T2" fmla="*/ 274 w 274"/>
              <a:gd name="T3" fmla="*/ 1 h 135"/>
              <a:gd name="T4" fmla="*/ 249 w 274"/>
              <a:gd name="T5" fmla="*/ 68 h 135"/>
              <a:gd name="T6" fmla="*/ 274 w 274"/>
              <a:gd name="T7" fmla="*/ 134 h 135"/>
              <a:gd name="T8" fmla="*/ 26 w 274"/>
              <a:gd name="T9" fmla="*/ 134 h 135"/>
              <a:gd name="T10" fmla="*/ 0 w 274"/>
              <a:gd name="T11" fmla="*/ 103 h 135"/>
              <a:gd name="T12" fmla="*/ 0 w 274"/>
              <a:gd name="T13" fmla="*/ 72 h 135"/>
              <a:gd name="T14" fmla="*/ 0 w 274"/>
              <a:gd name="T15" fmla="*/ 63 h 135"/>
              <a:gd name="T16" fmla="*/ 0 w 274"/>
              <a:gd name="T17" fmla="*/ 32 h 135"/>
              <a:gd name="T18" fmla="*/ 26 w 274"/>
              <a:gd name="T19" fmla="*/ 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4" h="135">
                <a:moveTo>
                  <a:pt x="26" y="1"/>
                </a:moveTo>
                <a:cubicBezTo>
                  <a:pt x="274" y="1"/>
                  <a:pt x="274" y="1"/>
                  <a:pt x="274" y="1"/>
                </a:cubicBezTo>
                <a:cubicBezTo>
                  <a:pt x="258" y="17"/>
                  <a:pt x="249" y="41"/>
                  <a:pt x="249" y="68"/>
                </a:cubicBezTo>
                <a:cubicBezTo>
                  <a:pt x="249" y="94"/>
                  <a:pt x="258" y="118"/>
                  <a:pt x="274" y="134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26" y="134"/>
                  <a:pt x="0" y="135"/>
                  <a:pt x="0" y="103"/>
                </a:cubicBezTo>
                <a:cubicBezTo>
                  <a:pt x="0" y="88"/>
                  <a:pt x="0" y="78"/>
                  <a:pt x="0" y="72"/>
                </a:cubicBezTo>
                <a:cubicBezTo>
                  <a:pt x="0" y="72"/>
                  <a:pt x="0" y="70"/>
                  <a:pt x="0" y="63"/>
                </a:cubicBezTo>
                <a:cubicBezTo>
                  <a:pt x="0" y="57"/>
                  <a:pt x="0" y="47"/>
                  <a:pt x="0" y="32"/>
                </a:cubicBezTo>
                <a:cubicBezTo>
                  <a:pt x="0" y="0"/>
                  <a:pt x="26" y="1"/>
                  <a:pt x="2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algn="l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2">
            <a:extLst>
              <a:ext uri="{FF2B5EF4-FFF2-40B4-BE49-F238E27FC236}">
                <a16:creationId xmlns:a16="http://schemas.microsoft.com/office/drawing/2014/main" id="{DE9CB105-CB94-47F8-AA27-33D589F23138}"/>
              </a:ext>
            </a:extLst>
          </p:cNvPr>
          <p:cNvSpPr>
            <a:spLocks/>
          </p:cNvSpPr>
          <p:nvPr userDrawn="1"/>
        </p:nvSpPr>
        <p:spPr bwMode="auto">
          <a:xfrm>
            <a:off x="6769731" y="4156362"/>
            <a:ext cx="308770" cy="561400"/>
          </a:xfrm>
          <a:custGeom>
            <a:avLst/>
            <a:gdLst>
              <a:gd name="T0" fmla="*/ 110 w 110"/>
              <a:gd name="T1" fmla="*/ 0 h 200"/>
              <a:gd name="T2" fmla="*/ 0 w 110"/>
              <a:gd name="T3" fmla="*/ 0 h 200"/>
              <a:gd name="T4" fmla="*/ 0 w 110"/>
              <a:gd name="T5" fmla="*/ 200 h 200"/>
              <a:gd name="T6" fmla="*/ 53 w 110"/>
              <a:gd name="T7" fmla="*/ 153 h 200"/>
              <a:gd name="T8" fmla="*/ 110 w 110"/>
              <a:gd name="T9" fmla="*/ 200 h 200"/>
              <a:gd name="T10" fmla="*/ 110 w 110"/>
              <a:gd name="T11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" h="200">
                <a:moveTo>
                  <a:pt x="110" y="0"/>
                </a:moveTo>
                <a:lnTo>
                  <a:pt x="0" y="0"/>
                </a:lnTo>
                <a:lnTo>
                  <a:pt x="0" y="200"/>
                </a:lnTo>
                <a:lnTo>
                  <a:pt x="53" y="153"/>
                </a:lnTo>
                <a:lnTo>
                  <a:pt x="110" y="200"/>
                </a:lnTo>
                <a:lnTo>
                  <a:pt x="11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F7D70696-4E67-493C-89D3-FC88199B5E8E}"/>
              </a:ext>
            </a:extLst>
          </p:cNvPr>
          <p:cNvSpPr>
            <a:spLocks/>
          </p:cNvSpPr>
          <p:nvPr userDrawn="1"/>
        </p:nvSpPr>
        <p:spPr bwMode="auto">
          <a:xfrm>
            <a:off x="7175144" y="5046182"/>
            <a:ext cx="1830164" cy="901047"/>
          </a:xfrm>
          <a:custGeom>
            <a:avLst/>
            <a:gdLst>
              <a:gd name="T0" fmla="*/ 26 w 274"/>
              <a:gd name="T1" fmla="*/ 1 h 135"/>
              <a:gd name="T2" fmla="*/ 274 w 274"/>
              <a:gd name="T3" fmla="*/ 1 h 135"/>
              <a:gd name="T4" fmla="*/ 249 w 274"/>
              <a:gd name="T5" fmla="*/ 68 h 135"/>
              <a:gd name="T6" fmla="*/ 274 w 274"/>
              <a:gd name="T7" fmla="*/ 134 h 135"/>
              <a:gd name="T8" fmla="*/ 26 w 274"/>
              <a:gd name="T9" fmla="*/ 134 h 135"/>
              <a:gd name="T10" fmla="*/ 0 w 274"/>
              <a:gd name="T11" fmla="*/ 103 h 135"/>
              <a:gd name="T12" fmla="*/ 0 w 274"/>
              <a:gd name="T13" fmla="*/ 72 h 135"/>
              <a:gd name="T14" fmla="*/ 0 w 274"/>
              <a:gd name="T15" fmla="*/ 63 h 135"/>
              <a:gd name="T16" fmla="*/ 0 w 274"/>
              <a:gd name="T17" fmla="*/ 32 h 135"/>
              <a:gd name="T18" fmla="*/ 26 w 274"/>
              <a:gd name="T19" fmla="*/ 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4" h="135">
                <a:moveTo>
                  <a:pt x="26" y="1"/>
                </a:moveTo>
                <a:cubicBezTo>
                  <a:pt x="274" y="1"/>
                  <a:pt x="274" y="1"/>
                  <a:pt x="274" y="1"/>
                </a:cubicBezTo>
                <a:cubicBezTo>
                  <a:pt x="259" y="17"/>
                  <a:pt x="249" y="41"/>
                  <a:pt x="249" y="68"/>
                </a:cubicBezTo>
                <a:cubicBezTo>
                  <a:pt x="249" y="94"/>
                  <a:pt x="259" y="118"/>
                  <a:pt x="274" y="134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26" y="134"/>
                  <a:pt x="0" y="135"/>
                  <a:pt x="0" y="103"/>
                </a:cubicBezTo>
                <a:cubicBezTo>
                  <a:pt x="0" y="88"/>
                  <a:pt x="0" y="78"/>
                  <a:pt x="0" y="72"/>
                </a:cubicBezTo>
                <a:cubicBezTo>
                  <a:pt x="0" y="72"/>
                  <a:pt x="0" y="70"/>
                  <a:pt x="0" y="63"/>
                </a:cubicBezTo>
                <a:cubicBezTo>
                  <a:pt x="0" y="57"/>
                  <a:pt x="0" y="47"/>
                  <a:pt x="0" y="32"/>
                </a:cubicBezTo>
                <a:cubicBezTo>
                  <a:pt x="0" y="0"/>
                  <a:pt x="26" y="1"/>
                  <a:pt x="2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algn="l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CFA25882-53CA-4A1A-A6C7-A91B618DCEA2}"/>
              </a:ext>
            </a:extLst>
          </p:cNvPr>
          <p:cNvSpPr>
            <a:spLocks/>
          </p:cNvSpPr>
          <p:nvPr userDrawn="1"/>
        </p:nvSpPr>
        <p:spPr bwMode="auto">
          <a:xfrm>
            <a:off x="7558498" y="5346531"/>
            <a:ext cx="308770" cy="561400"/>
          </a:xfrm>
          <a:custGeom>
            <a:avLst/>
            <a:gdLst>
              <a:gd name="T0" fmla="*/ 110 w 110"/>
              <a:gd name="T1" fmla="*/ 0 h 200"/>
              <a:gd name="T2" fmla="*/ 0 w 110"/>
              <a:gd name="T3" fmla="*/ 0 h 200"/>
              <a:gd name="T4" fmla="*/ 0 w 110"/>
              <a:gd name="T5" fmla="*/ 200 h 200"/>
              <a:gd name="T6" fmla="*/ 55 w 110"/>
              <a:gd name="T7" fmla="*/ 152 h 200"/>
              <a:gd name="T8" fmla="*/ 110 w 110"/>
              <a:gd name="T9" fmla="*/ 200 h 200"/>
              <a:gd name="T10" fmla="*/ 110 w 110"/>
              <a:gd name="T11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" h="200">
                <a:moveTo>
                  <a:pt x="110" y="0"/>
                </a:moveTo>
                <a:lnTo>
                  <a:pt x="0" y="0"/>
                </a:lnTo>
                <a:lnTo>
                  <a:pt x="0" y="200"/>
                </a:lnTo>
                <a:lnTo>
                  <a:pt x="55" y="152"/>
                </a:lnTo>
                <a:lnTo>
                  <a:pt x="110" y="200"/>
                </a:lnTo>
                <a:lnTo>
                  <a:pt x="11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id="{E67CF392-EADD-4F3B-B763-90369A1FB91E}"/>
              </a:ext>
            </a:extLst>
          </p:cNvPr>
          <p:cNvSpPr>
            <a:spLocks/>
          </p:cNvSpPr>
          <p:nvPr userDrawn="1"/>
        </p:nvSpPr>
        <p:spPr bwMode="auto">
          <a:xfrm>
            <a:off x="4918712" y="2665845"/>
            <a:ext cx="1830164" cy="903854"/>
          </a:xfrm>
          <a:custGeom>
            <a:avLst/>
            <a:gdLst>
              <a:gd name="T0" fmla="*/ 248 w 274"/>
              <a:gd name="T1" fmla="*/ 1 h 135"/>
              <a:gd name="T2" fmla="*/ 0 w 274"/>
              <a:gd name="T3" fmla="*/ 1 h 135"/>
              <a:gd name="T4" fmla="*/ 25 w 274"/>
              <a:gd name="T5" fmla="*/ 68 h 135"/>
              <a:gd name="T6" fmla="*/ 0 w 274"/>
              <a:gd name="T7" fmla="*/ 134 h 135"/>
              <a:gd name="T8" fmla="*/ 248 w 274"/>
              <a:gd name="T9" fmla="*/ 134 h 135"/>
              <a:gd name="T10" fmla="*/ 274 w 274"/>
              <a:gd name="T11" fmla="*/ 103 h 135"/>
              <a:gd name="T12" fmla="*/ 274 w 274"/>
              <a:gd name="T13" fmla="*/ 72 h 135"/>
              <a:gd name="T14" fmla="*/ 274 w 274"/>
              <a:gd name="T15" fmla="*/ 63 h 135"/>
              <a:gd name="T16" fmla="*/ 274 w 274"/>
              <a:gd name="T17" fmla="*/ 32 h 135"/>
              <a:gd name="T18" fmla="*/ 248 w 274"/>
              <a:gd name="T19" fmla="*/ 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4" h="135">
                <a:moveTo>
                  <a:pt x="248" y="1"/>
                </a:moveTo>
                <a:cubicBezTo>
                  <a:pt x="0" y="1"/>
                  <a:pt x="0" y="1"/>
                  <a:pt x="0" y="1"/>
                </a:cubicBezTo>
                <a:cubicBezTo>
                  <a:pt x="16" y="17"/>
                  <a:pt x="25" y="41"/>
                  <a:pt x="25" y="68"/>
                </a:cubicBezTo>
                <a:cubicBezTo>
                  <a:pt x="25" y="94"/>
                  <a:pt x="16" y="118"/>
                  <a:pt x="0" y="134"/>
                </a:cubicBezTo>
                <a:cubicBezTo>
                  <a:pt x="248" y="134"/>
                  <a:pt x="248" y="134"/>
                  <a:pt x="248" y="134"/>
                </a:cubicBezTo>
                <a:cubicBezTo>
                  <a:pt x="248" y="134"/>
                  <a:pt x="274" y="135"/>
                  <a:pt x="274" y="103"/>
                </a:cubicBezTo>
                <a:cubicBezTo>
                  <a:pt x="274" y="88"/>
                  <a:pt x="274" y="78"/>
                  <a:pt x="274" y="72"/>
                </a:cubicBezTo>
                <a:cubicBezTo>
                  <a:pt x="274" y="72"/>
                  <a:pt x="274" y="70"/>
                  <a:pt x="274" y="63"/>
                </a:cubicBezTo>
                <a:cubicBezTo>
                  <a:pt x="274" y="57"/>
                  <a:pt x="274" y="47"/>
                  <a:pt x="274" y="32"/>
                </a:cubicBezTo>
                <a:cubicBezTo>
                  <a:pt x="274" y="0"/>
                  <a:pt x="248" y="1"/>
                  <a:pt x="248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dir="10800000" algn="r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F3787F4D-A402-4B84-AF5B-795A1B9A7CC8}"/>
              </a:ext>
            </a:extLst>
          </p:cNvPr>
          <p:cNvSpPr>
            <a:spLocks/>
          </p:cNvSpPr>
          <p:nvPr userDrawn="1"/>
        </p:nvSpPr>
        <p:spPr bwMode="auto">
          <a:xfrm>
            <a:off x="6056752" y="2966194"/>
            <a:ext cx="305963" cy="561400"/>
          </a:xfrm>
          <a:custGeom>
            <a:avLst/>
            <a:gdLst>
              <a:gd name="T0" fmla="*/ 0 w 109"/>
              <a:gd name="T1" fmla="*/ 0 h 200"/>
              <a:gd name="T2" fmla="*/ 109 w 109"/>
              <a:gd name="T3" fmla="*/ 0 h 200"/>
              <a:gd name="T4" fmla="*/ 109 w 109"/>
              <a:gd name="T5" fmla="*/ 200 h 200"/>
              <a:gd name="T6" fmla="*/ 57 w 109"/>
              <a:gd name="T7" fmla="*/ 153 h 200"/>
              <a:gd name="T8" fmla="*/ 0 w 109"/>
              <a:gd name="T9" fmla="*/ 200 h 200"/>
              <a:gd name="T10" fmla="*/ 0 w 109"/>
              <a:gd name="T11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" h="200">
                <a:moveTo>
                  <a:pt x="0" y="0"/>
                </a:moveTo>
                <a:lnTo>
                  <a:pt x="109" y="0"/>
                </a:lnTo>
                <a:lnTo>
                  <a:pt x="109" y="200"/>
                </a:lnTo>
                <a:lnTo>
                  <a:pt x="57" y="153"/>
                </a:lnTo>
                <a:lnTo>
                  <a:pt x="0" y="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B31FB2A-F5B8-4CB8-9F35-DB160D0FDABA}"/>
              </a:ext>
            </a:extLst>
          </p:cNvPr>
          <p:cNvCxnSpPr>
            <a:cxnSpLocks/>
          </p:cNvCxnSpPr>
          <p:nvPr userDrawn="1"/>
        </p:nvCxnSpPr>
        <p:spPr>
          <a:xfrm>
            <a:off x="838200" y="2038969"/>
            <a:ext cx="504825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55964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42D54BC-C7BF-4599-B8E7-E7F4C7C41913}"/>
              </a:ext>
            </a:extLst>
          </p:cNvPr>
          <p:cNvSpPr>
            <a:spLocks/>
          </p:cNvSpPr>
          <p:nvPr userDrawn="1"/>
        </p:nvSpPr>
        <p:spPr bwMode="auto">
          <a:xfrm rot="10800000" flipH="1">
            <a:off x="0" y="-2"/>
            <a:ext cx="12192001" cy="6858003"/>
          </a:xfrm>
          <a:custGeom>
            <a:avLst/>
            <a:gdLst>
              <a:gd name="connsiteX0" fmla="*/ 0 w 12192001"/>
              <a:gd name="connsiteY0" fmla="*/ 6858003 h 6858003"/>
              <a:gd name="connsiteX1" fmla="*/ 12192001 w 12192001"/>
              <a:gd name="connsiteY1" fmla="*/ 6858002 h 6858003"/>
              <a:gd name="connsiteX2" fmla="*/ 12191999 w 12192001"/>
              <a:gd name="connsiteY2" fmla="*/ 0 h 6858003"/>
              <a:gd name="connsiteX3" fmla="*/ 10085877 w 12192001"/>
              <a:gd name="connsiteY3" fmla="*/ 0 h 6858003"/>
              <a:gd name="connsiteX4" fmla="*/ 10066567 w 12192001"/>
              <a:gd name="connsiteY4" fmla="*/ 9828 h 6858003"/>
              <a:gd name="connsiteX5" fmla="*/ 6454842 w 12192001"/>
              <a:gd name="connsiteY5" fmla="*/ 3384952 h 6858003"/>
              <a:gd name="connsiteX6" fmla="*/ 1562035 w 12192001"/>
              <a:gd name="connsiteY6" fmla="*/ 2459142 h 6858003"/>
              <a:gd name="connsiteX7" fmla="*/ 36829 w 12192001"/>
              <a:gd name="connsiteY7" fmla="*/ 3210854 h 6858003"/>
              <a:gd name="connsiteX8" fmla="*/ 0 w 12192001"/>
              <a:gd name="connsiteY8" fmla="*/ 3255773 h 6858003"/>
              <a:gd name="connsiteX0" fmla="*/ 0 w 12192001"/>
              <a:gd name="connsiteY0" fmla="*/ 6858003 h 6858003"/>
              <a:gd name="connsiteX1" fmla="*/ 12192001 w 12192001"/>
              <a:gd name="connsiteY1" fmla="*/ 6858002 h 6858003"/>
              <a:gd name="connsiteX2" fmla="*/ 12191999 w 12192001"/>
              <a:gd name="connsiteY2" fmla="*/ 0 h 6858003"/>
              <a:gd name="connsiteX3" fmla="*/ 10085877 w 12192001"/>
              <a:gd name="connsiteY3" fmla="*/ 0 h 6858003"/>
              <a:gd name="connsiteX4" fmla="*/ 10066567 w 12192001"/>
              <a:gd name="connsiteY4" fmla="*/ 9828 h 6858003"/>
              <a:gd name="connsiteX5" fmla="*/ 6454842 w 12192001"/>
              <a:gd name="connsiteY5" fmla="*/ 3384952 h 6858003"/>
              <a:gd name="connsiteX6" fmla="*/ 1735655 w 12192001"/>
              <a:gd name="connsiteY6" fmla="*/ 2702211 h 6858003"/>
              <a:gd name="connsiteX7" fmla="*/ 36829 w 12192001"/>
              <a:gd name="connsiteY7" fmla="*/ 3210854 h 6858003"/>
              <a:gd name="connsiteX8" fmla="*/ 0 w 12192001"/>
              <a:gd name="connsiteY8" fmla="*/ 3255773 h 6858003"/>
              <a:gd name="connsiteX9" fmla="*/ 0 w 12192001"/>
              <a:gd name="connsiteY9" fmla="*/ 6858003 h 6858003"/>
              <a:gd name="connsiteX0" fmla="*/ 0 w 12192001"/>
              <a:gd name="connsiteY0" fmla="*/ 6858003 h 6858003"/>
              <a:gd name="connsiteX1" fmla="*/ 12192001 w 12192001"/>
              <a:gd name="connsiteY1" fmla="*/ 6858002 h 6858003"/>
              <a:gd name="connsiteX2" fmla="*/ 12191999 w 12192001"/>
              <a:gd name="connsiteY2" fmla="*/ 0 h 6858003"/>
              <a:gd name="connsiteX3" fmla="*/ 10085877 w 12192001"/>
              <a:gd name="connsiteY3" fmla="*/ 0 h 6858003"/>
              <a:gd name="connsiteX4" fmla="*/ 10066567 w 12192001"/>
              <a:gd name="connsiteY4" fmla="*/ 9828 h 6858003"/>
              <a:gd name="connsiteX5" fmla="*/ 6454842 w 12192001"/>
              <a:gd name="connsiteY5" fmla="*/ 3384952 h 6858003"/>
              <a:gd name="connsiteX6" fmla="*/ 1735655 w 12192001"/>
              <a:gd name="connsiteY6" fmla="*/ 2702211 h 6858003"/>
              <a:gd name="connsiteX7" fmla="*/ 36829 w 12192001"/>
              <a:gd name="connsiteY7" fmla="*/ 3210854 h 6858003"/>
              <a:gd name="connsiteX8" fmla="*/ 0 w 12192001"/>
              <a:gd name="connsiteY8" fmla="*/ 3255773 h 6858003"/>
              <a:gd name="connsiteX9" fmla="*/ 0 w 12192001"/>
              <a:gd name="connsiteY9" fmla="*/ 6858003 h 6858003"/>
              <a:gd name="connsiteX0" fmla="*/ 0 w 12192001"/>
              <a:gd name="connsiteY0" fmla="*/ 6858003 h 6858003"/>
              <a:gd name="connsiteX1" fmla="*/ 12192001 w 12192001"/>
              <a:gd name="connsiteY1" fmla="*/ 6858002 h 6858003"/>
              <a:gd name="connsiteX2" fmla="*/ 12191999 w 12192001"/>
              <a:gd name="connsiteY2" fmla="*/ 0 h 6858003"/>
              <a:gd name="connsiteX3" fmla="*/ 10085877 w 12192001"/>
              <a:gd name="connsiteY3" fmla="*/ 0 h 6858003"/>
              <a:gd name="connsiteX4" fmla="*/ 10066567 w 12192001"/>
              <a:gd name="connsiteY4" fmla="*/ 9828 h 6858003"/>
              <a:gd name="connsiteX5" fmla="*/ 6616888 w 12192001"/>
              <a:gd name="connsiteY5" fmla="*/ 3257631 h 6858003"/>
              <a:gd name="connsiteX6" fmla="*/ 1735655 w 12192001"/>
              <a:gd name="connsiteY6" fmla="*/ 2702211 h 6858003"/>
              <a:gd name="connsiteX7" fmla="*/ 36829 w 12192001"/>
              <a:gd name="connsiteY7" fmla="*/ 3210854 h 6858003"/>
              <a:gd name="connsiteX8" fmla="*/ 0 w 12192001"/>
              <a:gd name="connsiteY8" fmla="*/ 3255773 h 6858003"/>
              <a:gd name="connsiteX9" fmla="*/ 0 w 12192001"/>
              <a:gd name="connsiteY9" fmla="*/ 6858003 h 6858003"/>
              <a:gd name="connsiteX0" fmla="*/ 0 w 12192001"/>
              <a:gd name="connsiteY0" fmla="*/ 6858003 h 6858003"/>
              <a:gd name="connsiteX1" fmla="*/ 12192001 w 12192001"/>
              <a:gd name="connsiteY1" fmla="*/ 6858002 h 6858003"/>
              <a:gd name="connsiteX2" fmla="*/ 12191999 w 12192001"/>
              <a:gd name="connsiteY2" fmla="*/ 0 h 6858003"/>
              <a:gd name="connsiteX3" fmla="*/ 10085877 w 12192001"/>
              <a:gd name="connsiteY3" fmla="*/ 0 h 6858003"/>
              <a:gd name="connsiteX4" fmla="*/ 10066567 w 12192001"/>
              <a:gd name="connsiteY4" fmla="*/ 9828 h 6858003"/>
              <a:gd name="connsiteX5" fmla="*/ 6616888 w 12192001"/>
              <a:gd name="connsiteY5" fmla="*/ 3257631 h 6858003"/>
              <a:gd name="connsiteX6" fmla="*/ 1941395 w 12192001"/>
              <a:gd name="connsiteY6" fmla="*/ 2603151 h 6858003"/>
              <a:gd name="connsiteX7" fmla="*/ 36829 w 12192001"/>
              <a:gd name="connsiteY7" fmla="*/ 3210854 h 6858003"/>
              <a:gd name="connsiteX8" fmla="*/ 0 w 12192001"/>
              <a:gd name="connsiteY8" fmla="*/ 3255773 h 6858003"/>
              <a:gd name="connsiteX9" fmla="*/ 0 w 12192001"/>
              <a:gd name="connsiteY9" fmla="*/ 6858003 h 6858003"/>
              <a:gd name="connsiteX0" fmla="*/ 0 w 12192001"/>
              <a:gd name="connsiteY0" fmla="*/ 6858003 h 6858003"/>
              <a:gd name="connsiteX1" fmla="*/ 12192001 w 12192001"/>
              <a:gd name="connsiteY1" fmla="*/ 6858002 h 6858003"/>
              <a:gd name="connsiteX2" fmla="*/ 12191999 w 12192001"/>
              <a:gd name="connsiteY2" fmla="*/ 0 h 6858003"/>
              <a:gd name="connsiteX3" fmla="*/ 10085877 w 12192001"/>
              <a:gd name="connsiteY3" fmla="*/ 0 h 6858003"/>
              <a:gd name="connsiteX4" fmla="*/ 10066567 w 12192001"/>
              <a:gd name="connsiteY4" fmla="*/ 9828 h 6858003"/>
              <a:gd name="connsiteX5" fmla="*/ 6616888 w 12192001"/>
              <a:gd name="connsiteY5" fmla="*/ 3257631 h 6858003"/>
              <a:gd name="connsiteX6" fmla="*/ 1941395 w 12192001"/>
              <a:gd name="connsiteY6" fmla="*/ 2603151 h 6858003"/>
              <a:gd name="connsiteX7" fmla="*/ 36829 w 12192001"/>
              <a:gd name="connsiteY7" fmla="*/ 3210854 h 6858003"/>
              <a:gd name="connsiteX8" fmla="*/ 0 w 12192001"/>
              <a:gd name="connsiteY8" fmla="*/ 3255773 h 6858003"/>
              <a:gd name="connsiteX9" fmla="*/ 0 w 12192001"/>
              <a:gd name="connsiteY9" fmla="*/ 6858003 h 6858003"/>
              <a:gd name="connsiteX0" fmla="*/ 0 w 12192001"/>
              <a:gd name="connsiteY0" fmla="*/ 6858003 h 6858003"/>
              <a:gd name="connsiteX1" fmla="*/ 12192001 w 12192001"/>
              <a:gd name="connsiteY1" fmla="*/ 6858002 h 6858003"/>
              <a:gd name="connsiteX2" fmla="*/ 12191999 w 12192001"/>
              <a:gd name="connsiteY2" fmla="*/ 0 h 6858003"/>
              <a:gd name="connsiteX3" fmla="*/ 10085877 w 12192001"/>
              <a:gd name="connsiteY3" fmla="*/ 0 h 6858003"/>
              <a:gd name="connsiteX4" fmla="*/ 10066567 w 12192001"/>
              <a:gd name="connsiteY4" fmla="*/ 9828 h 6858003"/>
              <a:gd name="connsiteX5" fmla="*/ 6616888 w 12192001"/>
              <a:gd name="connsiteY5" fmla="*/ 3257631 h 6858003"/>
              <a:gd name="connsiteX6" fmla="*/ 1941395 w 12192001"/>
              <a:gd name="connsiteY6" fmla="*/ 2603151 h 6858003"/>
              <a:gd name="connsiteX7" fmla="*/ 36829 w 12192001"/>
              <a:gd name="connsiteY7" fmla="*/ 3210854 h 6858003"/>
              <a:gd name="connsiteX8" fmla="*/ 0 w 12192001"/>
              <a:gd name="connsiteY8" fmla="*/ 3255773 h 6858003"/>
              <a:gd name="connsiteX9" fmla="*/ 0 w 12192001"/>
              <a:gd name="connsiteY9" fmla="*/ 6858003 h 6858003"/>
              <a:gd name="connsiteX0" fmla="*/ 0 w 12192001"/>
              <a:gd name="connsiteY0" fmla="*/ 6858003 h 6858003"/>
              <a:gd name="connsiteX1" fmla="*/ 12192001 w 12192001"/>
              <a:gd name="connsiteY1" fmla="*/ 6858002 h 6858003"/>
              <a:gd name="connsiteX2" fmla="*/ 12191999 w 12192001"/>
              <a:gd name="connsiteY2" fmla="*/ 0 h 6858003"/>
              <a:gd name="connsiteX3" fmla="*/ 10085877 w 12192001"/>
              <a:gd name="connsiteY3" fmla="*/ 0 h 6858003"/>
              <a:gd name="connsiteX4" fmla="*/ 10066567 w 12192001"/>
              <a:gd name="connsiteY4" fmla="*/ 9828 h 6858003"/>
              <a:gd name="connsiteX5" fmla="*/ 6616888 w 12192001"/>
              <a:gd name="connsiteY5" fmla="*/ 3257631 h 6858003"/>
              <a:gd name="connsiteX6" fmla="*/ 1941395 w 12192001"/>
              <a:gd name="connsiteY6" fmla="*/ 2603151 h 6858003"/>
              <a:gd name="connsiteX7" fmla="*/ 36829 w 12192001"/>
              <a:gd name="connsiteY7" fmla="*/ 3210854 h 6858003"/>
              <a:gd name="connsiteX8" fmla="*/ 0 w 12192001"/>
              <a:gd name="connsiteY8" fmla="*/ 3255773 h 6858003"/>
              <a:gd name="connsiteX9" fmla="*/ 0 w 12192001"/>
              <a:gd name="connsiteY9" fmla="*/ 6858003 h 6858003"/>
              <a:gd name="connsiteX0" fmla="*/ 0 w 12192001"/>
              <a:gd name="connsiteY0" fmla="*/ 6858003 h 6858003"/>
              <a:gd name="connsiteX1" fmla="*/ 12192001 w 12192001"/>
              <a:gd name="connsiteY1" fmla="*/ 6858002 h 6858003"/>
              <a:gd name="connsiteX2" fmla="*/ 12191999 w 12192001"/>
              <a:gd name="connsiteY2" fmla="*/ 0 h 6858003"/>
              <a:gd name="connsiteX3" fmla="*/ 10085877 w 12192001"/>
              <a:gd name="connsiteY3" fmla="*/ 0 h 6858003"/>
              <a:gd name="connsiteX4" fmla="*/ 10066567 w 12192001"/>
              <a:gd name="connsiteY4" fmla="*/ 9828 h 6858003"/>
              <a:gd name="connsiteX5" fmla="*/ 6616888 w 12192001"/>
              <a:gd name="connsiteY5" fmla="*/ 3257631 h 6858003"/>
              <a:gd name="connsiteX6" fmla="*/ 2311785 w 12192001"/>
              <a:gd name="connsiteY6" fmla="*/ 2533703 h 6858003"/>
              <a:gd name="connsiteX7" fmla="*/ 36829 w 12192001"/>
              <a:gd name="connsiteY7" fmla="*/ 3210854 h 6858003"/>
              <a:gd name="connsiteX8" fmla="*/ 0 w 12192001"/>
              <a:gd name="connsiteY8" fmla="*/ 3255773 h 6858003"/>
              <a:gd name="connsiteX9" fmla="*/ 0 w 12192001"/>
              <a:gd name="connsiteY9" fmla="*/ 6858003 h 685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1" h="6858003">
                <a:moveTo>
                  <a:pt x="0" y="6858003"/>
                </a:moveTo>
                <a:lnTo>
                  <a:pt x="12192001" y="6858002"/>
                </a:lnTo>
                <a:cubicBezTo>
                  <a:pt x="12192000" y="4572001"/>
                  <a:pt x="12192000" y="2286001"/>
                  <a:pt x="12191999" y="0"/>
                </a:cubicBezTo>
                <a:lnTo>
                  <a:pt x="10085877" y="0"/>
                </a:lnTo>
                <a:lnTo>
                  <a:pt x="10066567" y="9828"/>
                </a:lnTo>
                <a:cubicBezTo>
                  <a:pt x="8460617" y="897040"/>
                  <a:pt x="7909352" y="2836985"/>
                  <a:pt x="6616888" y="3257631"/>
                </a:cubicBezTo>
                <a:cubicBezTo>
                  <a:pt x="5324424" y="3678277"/>
                  <a:pt x="4293181" y="2685080"/>
                  <a:pt x="2311785" y="2533703"/>
                </a:cubicBezTo>
                <a:cubicBezTo>
                  <a:pt x="1199903" y="2458694"/>
                  <a:pt x="380840" y="2840376"/>
                  <a:pt x="36829" y="3210854"/>
                </a:cubicBezTo>
                <a:lnTo>
                  <a:pt x="0" y="3255773"/>
                </a:lnTo>
                <a:lnTo>
                  <a:pt x="0" y="6858003"/>
                </a:lnTo>
                <a:close/>
              </a:path>
            </a:pathLst>
          </a:custGeom>
          <a:gradFill>
            <a:gsLst>
              <a:gs pos="43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E88135D-AB9A-45DD-8A6C-8DEFDE944D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89328" y="1446284"/>
            <a:ext cx="6202672" cy="4647431"/>
          </a:xfrm>
          <a:custGeom>
            <a:avLst/>
            <a:gdLst>
              <a:gd name="connsiteX0" fmla="*/ 552110 w 6202672"/>
              <a:gd name="connsiteY0" fmla="*/ 0 h 4647431"/>
              <a:gd name="connsiteX1" fmla="*/ 6202672 w 6202672"/>
              <a:gd name="connsiteY1" fmla="*/ 0 h 4647431"/>
              <a:gd name="connsiteX2" fmla="*/ 6202672 w 6202672"/>
              <a:gd name="connsiteY2" fmla="*/ 4647431 h 4647431"/>
              <a:gd name="connsiteX3" fmla="*/ 552100 w 6202672"/>
              <a:gd name="connsiteY3" fmla="*/ 4647431 h 4647431"/>
              <a:gd name="connsiteX4" fmla="*/ 440844 w 6202672"/>
              <a:gd name="connsiteY4" fmla="*/ 4636216 h 4647431"/>
              <a:gd name="connsiteX5" fmla="*/ 0 w 6202672"/>
              <a:gd name="connsiteY5" fmla="*/ 4095318 h 4647431"/>
              <a:gd name="connsiteX6" fmla="*/ 0 w 6202672"/>
              <a:gd name="connsiteY6" fmla="*/ 552115 h 4647431"/>
              <a:gd name="connsiteX7" fmla="*/ 440844 w 6202672"/>
              <a:gd name="connsiteY7" fmla="*/ 11217 h 464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2672" h="4647431">
                <a:moveTo>
                  <a:pt x="552110" y="0"/>
                </a:moveTo>
                <a:lnTo>
                  <a:pt x="6202672" y="0"/>
                </a:lnTo>
                <a:lnTo>
                  <a:pt x="6202672" y="4647431"/>
                </a:lnTo>
                <a:lnTo>
                  <a:pt x="552100" y="4647431"/>
                </a:lnTo>
                <a:lnTo>
                  <a:pt x="440844" y="4636216"/>
                </a:lnTo>
                <a:cubicBezTo>
                  <a:pt x="189255" y="4584733"/>
                  <a:pt x="0" y="4362127"/>
                  <a:pt x="0" y="4095318"/>
                </a:cubicBezTo>
                <a:lnTo>
                  <a:pt x="0" y="552115"/>
                </a:lnTo>
                <a:cubicBezTo>
                  <a:pt x="0" y="285305"/>
                  <a:pt x="189255" y="62699"/>
                  <a:pt x="440844" y="11217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>
            <a:noAutofit/>
          </a:bodyPr>
          <a:lstStyle>
            <a:lvl1pPr>
              <a:defRPr lang="en-US" sz="2000"/>
            </a:lvl1pPr>
          </a:lstStyle>
          <a:p>
            <a:pPr lvl="0">
              <a:buNone/>
            </a:pPr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9BB23A7-CFB8-4918-821B-967233C20BF0}"/>
              </a:ext>
            </a:extLst>
          </p:cNvPr>
          <p:cNvSpPr/>
          <p:nvPr userDrawn="1"/>
        </p:nvSpPr>
        <p:spPr>
          <a:xfrm>
            <a:off x="37481" y="-3"/>
            <a:ext cx="5509006" cy="3283683"/>
          </a:xfrm>
          <a:custGeom>
            <a:avLst/>
            <a:gdLst>
              <a:gd name="connsiteX0" fmla="*/ 0 w 5509006"/>
              <a:gd name="connsiteY0" fmla="*/ 0 h 3283683"/>
              <a:gd name="connsiteX1" fmla="*/ 5509006 w 5509006"/>
              <a:gd name="connsiteY1" fmla="*/ 0 h 3283683"/>
              <a:gd name="connsiteX2" fmla="*/ 5508219 w 5509006"/>
              <a:gd name="connsiteY2" fmla="*/ 31136 h 3283683"/>
              <a:gd name="connsiteX3" fmla="*/ 2083677 w 5509006"/>
              <a:gd name="connsiteY3" fmla="*/ 3283683 h 3283683"/>
              <a:gd name="connsiteX4" fmla="*/ 166489 w 5509006"/>
              <a:gd name="connsiteY4" fmla="*/ 2698063 h 3283683"/>
              <a:gd name="connsiteX5" fmla="*/ 0 w 5509006"/>
              <a:gd name="connsiteY5" fmla="*/ 2573565 h 3283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09006" h="3283683">
                <a:moveTo>
                  <a:pt x="0" y="0"/>
                </a:moveTo>
                <a:lnTo>
                  <a:pt x="5509006" y="0"/>
                </a:lnTo>
                <a:lnTo>
                  <a:pt x="5508219" y="31136"/>
                </a:lnTo>
                <a:cubicBezTo>
                  <a:pt x="5416379" y="1842918"/>
                  <a:pt x="3918282" y="3283683"/>
                  <a:pt x="2083677" y="3283683"/>
                </a:cubicBezTo>
                <a:cubicBezTo>
                  <a:pt x="1373508" y="3283683"/>
                  <a:pt x="713762" y="3067793"/>
                  <a:pt x="166489" y="2698063"/>
                </a:cubicBezTo>
                <a:lnTo>
                  <a:pt x="0" y="2573565"/>
                </a:ln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7414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2927A2F-624F-46C7-BEF9-4BC31843B8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>
            <a:noAutofit/>
          </a:bodyPr>
          <a:lstStyle>
            <a:lvl1pPr>
              <a:defRPr lang="en-US" sz="2000"/>
            </a:lvl1pPr>
          </a:lstStyle>
          <a:p>
            <a:pPr lvl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253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 we 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631A0C9-4DD1-4B56-B30F-185D05EC82A0}"/>
              </a:ext>
            </a:extLst>
          </p:cNvPr>
          <p:cNvSpPr/>
          <p:nvPr userDrawn="1"/>
        </p:nvSpPr>
        <p:spPr>
          <a:xfrm rot="1132282">
            <a:off x="1278408" y="2729285"/>
            <a:ext cx="11023457" cy="5805780"/>
          </a:xfrm>
          <a:custGeom>
            <a:avLst/>
            <a:gdLst>
              <a:gd name="connsiteX0" fmla="*/ 1533440 w 11023457"/>
              <a:gd name="connsiteY0" fmla="*/ 98118 h 5805780"/>
              <a:gd name="connsiteX1" fmla="*/ 2182427 w 11023457"/>
              <a:gd name="connsiteY1" fmla="*/ 0 h 5805780"/>
              <a:gd name="connsiteX2" fmla="*/ 9199953 w 11023457"/>
              <a:gd name="connsiteY2" fmla="*/ 0 h 5805780"/>
              <a:gd name="connsiteX3" fmla="*/ 10240227 w 11023457"/>
              <a:gd name="connsiteY3" fmla="*/ 263407 h 5805780"/>
              <a:gd name="connsiteX4" fmla="*/ 10338673 w 11023457"/>
              <a:gd name="connsiteY4" fmla="*/ 323215 h 5805780"/>
              <a:gd name="connsiteX5" fmla="*/ 11023457 w 11023457"/>
              <a:gd name="connsiteY5" fmla="*/ 2326572 h 5805780"/>
              <a:gd name="connsiteX6" fmla="*/ 844924 w 11023457"/>
              <a:gd name="connsiteY6" fmla="*/ 5805780 h 5805780"/>
              <a:gd name="connsiteX7" fmla="*/ 0 w 11023457"/>
              <a:gd name="connsiteY7" fmla="*/ 3333928 h 5805780"/>
              <a:gd name="connsiteX8" fmla="*/ 0 w 11023457"/>
              <a:gd name="connsiteY8" fmla="*/ 2182427 h 5805780"/>
              <a:gd name="connsiteX9" fmla="*/ 1533440 w 11023457"/>
              <a:gd name="connsiteY9" fmla="*/ 98118 h 580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23457" h="5805780">
                <a:moveTo>
                  <a:pt x="1533440" y="98118"/>
                </a:moveTo>
                <a:cubicBezTo>
                  <a:pt x="1738455" y="34351"/>
                  <a:pt x="1956429" y="0"/>
                  <a:pt x="2182427" y="0"/>
                </a:cubicBezTo>
                <a:lnTo>
                  <a:pt x="9199953" y="0"/>
                </a:lnTo>
                <a:cubicBezTo>
                  <a:pt x="9576616" y="0"/>
                  <a:pt x="9930992" y="95420"/>
                  <a:pt x="10240227" y="263407"/>
                </a:cubicBezTo>
                <a:lnTo>
                  <a:pt x="10338673" y="323215"/>
                </a:lnTo>
                <a:lnTo>
                  <a:pt x="11023457" y="2326572"/>
                </a:lnTo>
                <a:lnTo>
                  <a:pt x="844924" y="5805780"/>
                </a:lnTo>
                <a:lnTo>
                  <a:pt x="0" y="3333928"/>
                </a:lnTo>
                <a:lnTo>
                  <a:pt x="0" y="2182427"/>
                </a:lnTo>
                <a:cubicBezTo>
                  <a:pt x="0" y="1203104"/>
                  <a:pt x="645043" y="374438"/>
                  <a:pt x="1533440" y="9811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E4BA0B9-4B0D-4CB9-A005-BF5C8D7369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78999"/>
            <a:ext cx="11260896" cy="5179001"/>
          </a:xfrm>
          <a:custGeom>
            <a:avLst/>
            <a:gdLst>
              <a:gd name="connsiteX0" fmla="*/ 2497618 w 11260896"/>
              <a:gd name="connsiteY0" fmla="*/ 838 h 5179001"/>
              <a:gd name="connsiteX1" fmla="*/ 3143456 w 11260896"/>
              <a:gd name="connsiteY1" fmla="*/ 117906 h 5179001"/>
              <a:gd name="connsiteX2" fmla="*/ 9783769 w 11260896"/>
              <a:gd name="connsiteY2" fmla="*/ 2387686 h 5179001"/>
              <a:gd name="connsiteX3" fmla="*/ 11142991 w 11260896"/>
              <a:gd name="connsiteY3" fmla="*/ 5158696 h 5179001"/>
              <a:gd name="connsiteX4" fmla="*/ 11136049 w 11260896"/>
              <a:gd name="connsiteY4" fmla="*/ 5179001 h 5179001"/>
              <a:gd name="connsiteX5" fmla="*/ 0 w 11260896"/>
              <a:gd name="connsiteY5" fmla="*/ 5179000 h 5179001"/>
              <a:gd name="connsiteX6" fmla="*/ 0 w 11260896"/>
              <a:gd name="connsiteY6" fmla="*/ 2566731 h 5179001"/>
              <a:gd name="connsiteX7" fmla="*/ 372447 w 11260896"/>
              <a:gd name="connsiteY7" fmla="*/ 1477127 h 5179001"/>
              <a:gd name="connsiteX8" fmla="*/ 2497618 w 11260896"/>
              <a:gd name="connsiteY8" fmla="*/ 838 h 517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60896" h="5179001">
                <a:moveTo>
                  <a:pt x="2497618" y="838"/>
                </a:moveTo>
                <a:cubicBezTo>
                  <a:pt x="2712238" y="6810"/>
                  <a:pt x="2929606" y="44808"/>
                  <a:pt x="3143456" y="117906"/>
                </a:cubicBezTo>
                <a:lnTo>
                  <a:pt x="9783769" y="2387686"/>
                </a:lnTo>
                <a:cubicBezTo>
                  <a:pt x="10924301" y="2777541"/>
                  <a:pt x="11532845" y="4018164"/>
                  <a:pt x="11142991" y="5158696"/>
                </a:cubicBezTo>
                <a:lnTo>
                  <a:pt x="11136049" y="5179001"/>
                </a:lnTo>
                <a:lnTo>
                  <a:pt x="0" y="5179000"/>
                </a:lnTo>
                <a:lnTo>
                  <a:pt x="0" y="2566731"/>
                </a:lnTo>
                <a:lnTo>
                  <a:pt x="372447" y="1477127"/>
                </a:lnTo>
                <a:cubicBezTo>
                  <a:pt x="689203" y="550445"/>
                  <a:pt x="1567601" y="-25042"/>
                  <a:pt x="2497618" y="838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010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bg>
      <p:bgPr>
        <a:gradFill flip="none" rotWithShape="1">
          <a:gsLst>
            <a:gs pos="9000">
              <a:srgbClr val="7257FE"/>
            </a:gs>
            <a:gs pos="100000">
              <a:schemeClr val="accent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595A3F2-E2CF-4EA2-AE50-88F9E55D0F5A}"/>
              </a:ext>
            </a:extLst>
          </p:cNvPr>
          <p:cNvSpPr/>
          <p:nvPr userDrawn="1"/>
        </p:nvSpPr>
        <p:spPr>
          <a:xfrm rot="4396061">
            <a:off x="1136446" y="-2891652"/>
            <a:ext cx="5763538" cy="9385670"/>
          </a:xfrm>
          <a:custGeom>
            <a:avLst/>
            <a:gdLst>
              <a:gd name="connsiteX0" fmla="*/ 0 w 5763538"/>
              <a:gd name="connsiteY0" fmla="*/ 8022358 h 9385670"/>
              <a:gd name="connsiteX1" fmla="*/ 2411756 w 5763538"/>
              <a:gd name="connsiteY1" fmla="*/ 0 h 9385670"/>
              <a:gd name="connsiteX2" fmla="*/ 3640813 w 5763538"/>
              <a:gd name="connsiteY2" fmla="*/ 0 h 9385670"/>
              <a:gd name="connsiteX3" fmla="*/ 5763538 w 5763538"/>
              <a:gd name="connsiteY3" fmla="*/ 2122725 h 9385670"/>
              <a:gd name="connsiteX4" fmla="*/ 5763538 w 5763538"/>
              <a:gd name="connsiteY4" fmla="*/ 7462414 h 9385670"/>
              <a:gd name="connsiteX5" fmla="*/ 4652630 w 5763538"/>
              <a:gd name="connsiteY5" fmla="*/ 9328937 h 9385670"/>
              <a:gd name="connsiteX6" fmla="*/ 4534861 w 5763538"/>
              <a:gd name="connsiteY6" fmla="*/ 9385670 h 938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3538" h="9385670">
                <a:moveTo>
                  <a:pt x="0" y="8022358"/>
                </a:moveTo>
                <a:lnTo>
                  <a:pt x="2411756" y="0"/>
                </a:lnTo>
                <a:lnTo>
                  <a:pt x="3640813" y="0"/>
                </a:lnTo>
                <a:cubicBezTo>
                  <a:pt x="4813162" y="0"/>
                  <a:pt x="5763538" y="950376"/>
                  <a:pt x="5763538" y="2122725"/>
                </a:cubicBezTo>
                <a:lnTo>
                  <a:pt x="5763538" y="7462414"/>
                </a:lnTo>
                <a:cubicBezTo>
                  <a:pt x="5763538" y="8268404"/>
                  <a:pt x="5314337" y="8969477"/>
                  <a:pt x="4652630" y="9328937"/>
                </a:cubicBezTo>
                <a:lnTo>
                  <a:pt x="4534861" y="93856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7E42B67-9253-4200-A7BB-5EBB8C9751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11519" y="873760"/>
            <a:ext cx="3861002" cy="3861002"/>
          </a:xfrm>
          <a:custGeom>
            <a:avLst/>
            <a:gdLst>
              <a:gd name="connsiteX0" fmla="*/ 1930501 w 3861002"/>
              <a:gd name="connsiteY0" fmla="*/ 0 h 3861002"/>
              <a:gd name="connsiteX1" fmla="*/ 3861002 w 3861002"/>
              <a:gd name="connsiteY1" fmla="*/ 1930501 h 3861002"/>
              <a:gd name="connsiteX2" fmla="*/ 1930501 w 3861002"/>
              <a:gd name="connsiteY2" fmla="*/ 3861002 h 3861002"/>
              <a:gd name="connsiteX3" fmla="*/ 0 w 3861002"/>
              <a:gd name="connsiteY3" fmla="*/ 1930501 h 3861002"/>
              <a:gd name="connsiteX4" fmla="*/ 1930501 w 3861002"/>
              <a:gd name="connsiteY4" fmla="*/ 0 h 386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1002" h="3861002">
                <a:moveTo>
                  <a:pt x="1930501" y="0"/>
                </a:moveTo>
                <a:cubicBezTo>
                  <a:pt x="2996687" y="0"/>
                  <a:pt x="3861002" y="864315"/>
                  <a:pt x="3861002" y="1930501"/>
                </a:cubicBezTo>
                <a:cubicBezTo>
                  <a:pt x="3861002" y="2996687"/>
                  <a:pt x="2996687" y="3861002"/>
                  <a:pt x="1930501" y="3861002"/>
                </a:cubicBezTo>
                <a:cubicBezTo>
                  <a:pt x="864315" y="3861002"/>
                  <a:pt x="0" y="2996687"/>
                  <a:pt x="0" y="1930501"/>
                </a:cubicBezTo>
                <a:cubicBezTo>
                  <a:pt x="0" y="864315"/>
                  <a:pt x="864315" y="0"/>
                  <a:pt x="1930501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88900">
            <a:solidFill>
              <a:schemeClr val="bg1"/>
            </a:solidFill>
          </a:ln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BBF56D8-0689-4266-BA4C-E8BB1E80D95E}"/>
              </a:ext>
            </a:extLst>
          </p:cNvPr>
          <p:cNvSpPr/>
          <p:nvPr userDrawn="1"/>
        </p:nvSpPr>
        <p:spPr>
          <a:xfrm rot="4316186">
            <a:off x="5060284" y="-949779"/>
            <a:ext cx="801504" cy="2031612"/>
          </a:xfrm>
          <a:custGeom>
            <a:avLst/>
            <a:gdLst>
              <a:gd name="connsiteX0" fmla="*/ 0 w 801504"/>
              <a:gd name="connsiteY0" fmla="*/ 2031612 h 2031612"/>
              <a:gd name="connsiteX1" fmla="*/ 662604 w 801504"/>
              <a:gd name="connsiteY1" fmla="*/ 0 h 2031612"/>
              <a:gd name="connsiteX2" fmla="*/ 719227 w 801504"/>
              <a:gd name="connsiteY2" fmla="*/ 68628 h 2031612"/>
              <a:gd name="connsiteX3" fmla="*/ 801504 w 801504"/>
              <a:gd name="connsiteY3" fmla="*/ 337985 h 2031612"/>
              <a:gd name="connsiteX4" fmla="*/ 801504 w 801504"/>
              <a:gd name="connsiteY4" fmla="*/ 1549851 h 2031612"/>
              <a:gd name="connsiteX5" fmla="*/ 319743 w 801504"/>
              <a:gd name="connsiteY5" fmla="*/ 2031612 h 2031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1504" h="2031612">
                <a:moveTo>
                  <a:pt x="0" y="2031612"/>
                </a:moveTo>
                <a:lnTo>
                  <a:pt x="662604" y="0"/>
                </a:lnTo>
                <a:lnTo>
                  <a:pt x="719227" y="68628"/>
                </a:lnTo>
                <a:cubicBezTo>
                  <a:pt x="771172" y="145517"/>
                  <a:pt x="801504" y="238209"/>
                  <a:pt x="801504" y="337985"/>
                </a:cubicBezTo>
                <a:lnTo>
                  <a:pt x="801504" y="1549851"/>
                </a:lnTo>
                <a:cubicBezTo>
                  <a:pt x="801504" y="1815920"/>
                  <a:pt x="585812" y="2031612"/>
                  <a:pt x="319743" y="20316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397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7BAFBA89-FD32-45C4-BA20-52A0253216F2}"/>
              </a:ext>
            </a:extLst>
          </p:cNvPr>
          <p:cNvSpPr>
            <a:spLocks/>
          </p:cNvSpPr>
          <p:nvPr userDrawn="1"/>
        </p:nvSpPr>
        <p:spPr bwMode="auto">
          <a:xfrm>
            <a:off x="3243580" y="2143078"/>
            <a:ext cx="3622676" cy="4595876"/>
          </a:xfrm>
          <a:custGeom>
            <a:avLst/>
            <a:gdLst>
              <a:gd name="T0" fmla="*/ 550 w 616"/>
              <a:gd name="T1" fmla="*/ 178 h 782"/>
              <a:gd name="T2" fmla="*/ 135 w 616"/>
              <a:gd name="T3" fmla="*/ 24 h 782"/>
              <a:gd name="T4" fmla="*/ 0 w 616"/>
              <a:gd name="T5" fmla="*/ 118 h 782"/>
              <a:gd name="T6" fmla="*/ 0 w 616"/>
              <a:gd name="T7" fmla="*/ 664 h 782"/>
              <a:gd name="T8" fmla="*/ 135 w 616"/>
              <a:gd name="T9" fmla="*/ 758 h 782"/>
              <a:gd name="T10" fmla="*/ 550 w 616"/>
              <a:gd name="T11" fmla="*/ 605 h 782"/>
              <a:gd name="T12" fmla="*/ 616 w 616"/>
              <a:gd name="T13" fmla="*/ 511 h 782"/>
              <a:gd name="T14" fmla="*/ 616 w 616"/>
              <a:gd name="T15" fmla="*/ 271 h 782"/>
              <a:gd name="T16" fmla="*/ 550 w 616"/>
              <a:gd name="T17" fmla="*/ 178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6" h="782">
                <a:moveTo>
                  <a:pt x="550" y="178"/>
                </a:moveTo>
                <a:cubicBezTo>
                  <a:pt x="135" y="24"/>
                  <a:pt x="135" y="24"/>
                  <a:pt x="135" y="24"/>
                </a:cubicBezTo>
                <a:cubicBezTo>
                  <a:pt x="69" y="0"/>
                  <a:pt x="0" y="48"/>
                  <a:pt x="0" y="118"/>
                </a:cubicBezTo>
                <a:cubicBezTo>
                  <a:pt x="0" y="664"/>
                  <a:pt x="0" y="664"/>
                  <a:pt x="0" y="664"/>
                </a:cubicBezTo>
                <a:cubicBezTo>
                  <a:pt x="0" y="734"/>
                  <a:pt x="69" y="782"/>
                  <a:pt x="135" y="758"/>
                </a:cubicBezTo>
                <a:cubicBezTo>
                  <a:pt x="550" y="605"/>
                  <a:pt x="550" y="605"/>
                  <a:pt x="550" y="605"/>
                </a:cubicBezTo>
                <a:cubicBezTo>
                  <a:pt x="590" y="590"/>
                  <a:pt x="616" y="553"/>
                  <a:pt x="616" y="511"/>
                </a:cubicBezTo>
                <a:cubicBezTo>
                  <a:pt x="616" y="271"/>
                  <a:pt x="616" y="271"/>
                  <a:pt x="616" y="271"/>
                </a:cubicBezTo>
                <a:cubicBezTo>
                  <a:pt x="616" y="229"/>
                  <a:pt x="590" y="192"/>
                  <a:pt x="550" y="17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D9C545E-A627-440A-8638-5043A10D5D35}"/>
              </a:ext>
            </a:extLst>
          </p:cNvPr>
          <p:cNvSpPr>
            <a:spLocks/>
          </p:cNvSpPr>
          <p:nvPr userDrawn="1"/>
        </p:nvSpPr>
        <p:spPr bwMode="auto">
          <a:xfrm>
            <a:off x="838200" y="0"/>
            <a:ext cx="7858760" cy="5793554"/>
          </a:xfrm>
          <a:custGeom>
            <a:avLst/>
            <a:gdLst>
              <a:gd name="connsiteX0" fmla="*/ 0 w 7858760"/>
              <a:gd name="connsiteY0" fmla="*/ 0 h 5793554"/>
              <a:gd name="connsiteX1" fmla="*/ 7858760 w 7858760"/>
              <a:gd name="connsiteY1" fmla="*/ 0 h 5793554"/>
              <a:gd name="connsiteX2" fmla="*/ 7858760 w 7858760"/>
              <a:gd name="connsiteY2" fmla="*/ 49497 h 5793554"/>
              <a:gd name="connsiteX3" fmla="*/ 7858760 w 7858760"/>
              <a:gd name="connsiteY3" fmla="*/ 2564743 h 5793554"/>
              <a:gd name="connsiteX4" fmla="*/ 7016750 w 7858760"/>
              <a:gd name="connsiteY4" fmla="*/ 3763176 h 5793554"/>
              <a:gd name="connsiteX5" fmla="*/ 1722293 w 7858760"/>
              <a:gd name="connsiteY5" fmla="*/ 5713817 h 5793554"/>
              <a:gd name="connsiteX6" fmla="*/ 0 w 7858760"/>
              <a:gd name="connsiteY6" fmla="*/ 4515384 h 5793554"/>
              <a:gd name="connsiteX7" fmla="*/ 0 w 7858760"/>
              <a:gd name="connsiteY7" fmla="*/ 97373 h 57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8760" h="5793554">
                <a:moveTo>
                  <a:pt x="0" y="0"/>
                </a:moveTo>
                <a:lnTo>
                  <a:pt x="7858760" y="0"/>
                </a:lnTo>
                <a:lnTo>
                  <a:pt x="7858760" y="49497"/>
                </a:lnTo>
                <a:cubicBezTo>
                  <a:pt x="7858760" y="473062"/>
                  <a:pt x="7858760" y="1226067"/>
                  <a:pt x="7858760" y="2564743"/>
                </a:cubicBezTo>
                <a:cubicBezTo>
                  <a:pt x="7858760" y="3100213"/>
                  <a:pt x="7527059" y="3571937"/>
                  <a:pt x="7016750" y="3763176"/>
                </a:cubicBezTo>
                <a:cubicBezTo>
                  <a:pt x="7016750" y="3763176"/>
                  <a:pt x="7016750" y="3763176"/>
                  <a:pt x="1722293" y="5713817"/>
                </a:cubicBezTo>
                <a:cubicBezTo>
                  <a:pt x="880284" y="6019800"/>
                  <a:pt x="0" y="5407834"/>
                  <a:pt x="0" y="4515384"/>
                </a:cubicBezTo>
                <a:cubicBezTo>
                  <a:pt x="0" y="4515384"/>
                  <a:pt x="0" y="4515384"/>
                  <a:pt x="0" y="97373"/>
                </a:cubicBez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9EDE8F41-22B1-4E53-BA99-2328E6284B76}"/>
              </a:ext>
            </a:extLst>
          </p:cNvPr>
          <p:cNvSpPr>
            <a:spLocks/>
          </p:cNvSpPr>
          <p:nvPr userDrawn="1"/>
        </p:nvSpPr>
        <p:spPr bwMode="auto">
          <a:xfrm>
            <a:off x="4041774" y="4302039"/>
            <a:ext cx="1263651" cy="1460499"/>
          </a:xfrm>
          <a:custGeom>
            <a:avLst/>
            <a:gdLst>
              <a:gd name="T0" fmla="*/ 526 w 604"/>
              <a:gd name="T1" fmla="*/ 247 h 697"/>
              <a:gd name="T2" fmla="*/ 176 w 604"/>
              <a:gd name="T3" fmla="*/ 45 h 697"/>
              <a:gd name="T4" fmla="*/ 0 w 604"/>
              <a:gd name="T5" fmla="*/ 147 h 697"/>
              <a:gd name="T6" fmla="*/ 0 w 604"/>
              <a:gd name="T7" fmla="*/ 550 h 697"/>
              <a:gd name="T8" fmla="*/ 176 w 604"/>
              <a:gd name="T9" fmla="*/ 652 h 697"/>
              <a:gd name="T10" fmla="*/ 526 w 604"/>
              <a:gd name="T11" fmla="*/ 450 h 697"/>
              <a:gd name="T12" fmla="*/ 526 w 604"/>
              <a:gd name="T13" fmla="*/ 247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4" h="697">
                <a:moveTo>
                  <a:pt x="526" y="247"/>
                </a:moveTo>
                <a:cubicBezTo>
                  <a:pt x="176" y="45"/>
                  <a:pt x="176" y="45"/>
                  <a:pt x="176" y="45"/>
                </a:cubicBezTo>
                <a:cubicBezTo>
                  <a:pt x="98" y="0"/>
                  <a:pt x="0" y="57"/>
                  <a:pt x="0" y="147"/>
                </a:cubicBezTo>
                <a:cubicBezTo>
                  <a:pt x="0" y="550"/>
                  <a:pt x="0" y="550"/>
                  <a:pt x="0" y="550"/>
                </a:cubicBezTo>
                <a:cubicBezTo>
                  <a:pt x="0" y="641"/>
                  <a:pt x="98" y="697"/>
                  <a:pt x="176" y="652"/>
                </a:cubicBezTo>
                <a:cubicBezTo>
                  <a:pt x="526" y="450"/>
                  <a:pt x="526" y="450"/>
                  <a:pt x="526" y="450"/>
                </a:cubicBezTo>
                <a:cubicBezTo>
                  <a:pt x="604" y="405"/>
                  <a:pt x="604" y="292"/>
                  <a:pt x="526" y="2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70E86DA5-322F-4C8A-86F3-BE59D31C19F9}"/>
              </a:ext>
            </a:extLst>
          </p:cNvPr>
          <p:cNvSpPr>
            <a:spLocks/>
          </p:cNvSpPr>
          <p:nvPr userDrawn="1"/>
        </p:nvSpPr>
        <p:spPr bwMode="auto">
          <a:xfrm>
            <a:off x="586740" y="3429000"/>
            <a:ext cx="742910" cy="858639"/>
          </a:xfrm>
          <a:custGeom>
            <a:avLst/>
            <a:gdLst>
              <a:gd name="T0" fmla="*/ 526 w 604"/>
              <a:gd name="T1" fmla="*/ 247 h 697"/>
              <a:gd name="T2" fmla="*/ 176 w 604"/>
              <a:gd name="T3" fmla="*/ 45 h 697"/>
              <a:gd name="T4" fmla="*/ 0 w 604"/>
              <a:gd name="T5" fmla="*/ 147 h 697"/>
              <a:gd name="T6" fmla="*/ 0 w 604"/>
              <a:gd name="T7" fmla="*/ 550 h 697"/>
              <a:gd name="T8" fmla="*/ 176 w 604"/>
              <a:gd name="T9" fmla="*/ 652 h 697"/>
              <a:gd name="T10" fmla="*/ 526 w 604"/>
              <a:gd name="T11" fmla="*/ 450 h 697"/>
              <a:gd name="T12" fmla="*/ 526 w 604"/>
              <a:gd name="T13" fmla="*/ 247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4" h="697">
                <a:moveTo>
                  <a:pt x="526" y="247"/>
                </a:moveTo>
                <a:cubicBezTo>
                  <a:pt x="176" y="45"/>
                  <a:pt x="176" y="45"/>
                  <a:pt x="176" y="45"/>
                </a:cubicBezTo>
                <a:cubicBezTo>
                  <a:pt x="98" y="0"/>
                  <a:pt x="0" y="57"/>
                  <a:pt x="0" y="147"/>
                </a:cubicBezTo>
                <a:cubicBezTo>
                  <a:pt x="0" y="550"/>
                  <a:pt x="0" y="550"/>
                  <a:pt x="0" y="550"/>
                </a:cubicBezTo>
                <a:cubicBezTo>
                  <a:pt x="0" y="641"/>
                  <a:pt x="98" y="697"/>
                  <a:pt x="176" y="652"/>
                </a:cubicBezTo>
                <a:cubicBezTo>
                  <a:pt x="526" y="450"/>
                  <a:pt x="526" y="450"/>
                  <a:pt x="526" y="450"/>
                </a:cubicBezTo>
                <a:cubicBezTo>
                  <a:pt x="604" y="405"/>
                  <a:pt x="604" y="292"/>
                  <a:pt x="526" y="2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079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3">
    <p:bg>
      <p:bgPr>
        <a:gradFill>
          <a:gsLst>
            <a:gs pos="11000">
              <a:srgbClr val="7257FE"/>
            </a:gs>
            <a:gs pos="100000">
              <a:schemeClr val="accent6">
                <a:lumMod val="50000"/>
                <a:lumOff val="50000"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8FD6C5B-3DA9-483C-B8F0-100AD519CB41}"/>
              </a:ext>
            </a:extLst>
          </p:cNvPr>
          <p:cNvSpPr/>
          <p:nvPr userDrawn="1"/>
        </p:nvSpPr>
        <p:spPr>
          <a:xfrm rot="2700000">
            <a:off x="-896400" y="4580079"/>
            <a:ext cx="3071867" cy="2412226"/>
          </a:xfrm>
          <a:custGeom>
            <a:avLst/>
            <a:gdLst>
              <a:gd name="connsiteX0" fmla="*/ 202538 w 3071867"/>
              <a:gd name="connsiteY0" fmla="*/ 246692 h 2412226"/>
              <a:gd name="connsiteX1" fmla="*/ 798106 w 3071867"/>
              <a:gd name="connsiteY1" fmla="*/ 0 h 2412226"/>
              <a:gd name="connsiteX2" fmla="*/ 2229606 w 3071867"/>
              <a:gd name="connsiteY2" fmla="*/ 0 h 2412226"/>
              <a:gd name="connsiteX3" fmla="*/ 3071867 w 3071867"/>
              <a:gd name="connsiteY3" fmla="*/ 842261 h 2412226"/>
              <a:gd name="connsiteX4" fmla="*/ 3071867 w 3071867"/>
              <a:gd name="connsiteY4" fmla="*/ 1177970 h 2412226"/>
              <a:gd name="connsiteX5" fmla="*/ 1837611 w 3071867"/>
              <a:gd name="connsiteY5" fmla="*/ 2412226 h 2412226"/>
              <a:gd name="connsiteX6" fmla="*/ 0 w 3071867"/>
              <a:gd name="connsiteY6" fmla="*/ 574616 h 2412226"/>
              <a:gd name="connsiteX7" fmla="*/ 22034 w 3071867"/>
              <a:gd name="connsiteY7" fmla="*/ 514415 h 2412226"/>
              <a:gd name="connsiteX8" fmla="*/ 202538 w 3071867"/>
              <a:gd name="connsiteY8" fmla="*/ 246692 h 241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1867" h="2412226">
                <a:moveTo>
                  <a:pt x="202538" y="246692"/>
                </a:moveTo>
                <a:cubicBezTo>
                  <a:pt x="354957" y="94273"/>
                  <a:pt x="565522" y="0"/>
                  <a:pt x="798106" y="0"/>
                </a:cubicBezTo>
                <a:lnTo>
                  <a:pt x="2229606" y="0"/>
                </a:lnTo>
                <a:cubicBezTo>
                  <a:pt x="2694774" y="0"/>
                  <a:pt x="3071867" y="377093"/>
                  <a:pt x="3071867" y="842261"/>
                </a:cubicBezTo>
                <a:lnTo>
                  <a:pt x="3071867" y="1177970"/>
                </a:lnTo>
                <a:lnTo>
                  <a:pt x="1837611" y="2412226"/>
                </a:lnTo>
                <a:lnTo>
                  <a:pt x="0" y="574616"/>
                </a:lnTo>
                <a:lnTo>
                  <a:pt x="22034" y="514415"/>
                </a:lnTo>
                <a:cubicBezTo>
                  <a:pt x="64655" y="413648"/>
                  <a:pt x="126328" y="322902"/>
                  <a:pt x="202538" y="2466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B6793E9-9EE7-49A1-A30A-91D1EBBC39AF}"/>
              </a:ext>
            </a:extLst>
          </p:cNvPr>
          <p:cNvSpPr/>
          <p:nvPr userDrawn="1"/>
        </p:nvSpPr>
        <p:spPr>
          <a:xfrm rot="2700000">
            <a:off x="4131068" y="-1330285"/>
            <a:ext cx="10207651" cy="7854991"/>
          </a:xfrm>
          <a:custGeom>
            <a:avLst/>
            <a:gdLst>
              <a:gd name="connsiteX0" fmla="*/ 0 w 10207651"/>
              <a:gd name="connsiteY0" fmla="*/ 5358312 h 7854991"/>
              <a:gd name="connsiteX1" fmla="*/ 5358312 w 10207651"/>
              <a:gd name="connsiteY1" fmla="*/ 0 h 7854991"/>
              <a:gd name="connsiteX2" fmla="*/ 10207651 w 10207651"/>
              <a:gd name="connsiteY2" fmla="*/ 4849338 h 7854991"/>
              <a:gd name="connsiteX3" fmla="*/ 7201997 w 10207651"/>
              <a:gd name="connsiteY3" fmla="*/ 7854991 h 7854991"/>
              <a:gd name="connsiteX4" fmla="*/ 2136238 w 10207651"/>
              <a:gd name="connsiteY4" fmla="*/ 7854991 h 7854991"/>
              <a:gd name="connsiteX5" fmla="*/ 0 w 10207651"/>
              <a:gd name="connsiteY5" fmla="*/ 5718753 h 7854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7651" h="7854991">
                <a:moveTo>
                  <a:pt x="0" y="5358312"/>
                </a:moveTo>
                <a:lnTo>
                  <a:pt x="5358312" y="0"/>
                </a:lnTo>
                <a:lnTo>
                  <a:pt x="10207651" y="4849338"/>
                </a:lnTo>
                <a:lnTo>
                  <a:pt x="7201997" y="7854991"/>
                </a:lnTo>
                <a:lnTo>
                  <a:pt x="2136238" y="7854991"/>
                </a:lnTo>
                <a:cubicBezTo>
                  <a:pt x="956426" y="7854991"/>
                  <a:pt x="0" y="6898565"/>
                  <a:pt x="0" y="571875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FDC0AAD-733B-4A6E-A0A5-9ECDC8552DC7}"/>
              </a:ext>
            </a:extLst>
          </p:cNvPr>
          <p:cNvSpPr/>
          <p:nvPr userDrawn="1"/>
        </p:nvSpPr>
        <p:spPr>
          <a:xfrm rot="2700000">
            <a:off x="10692355" y="-600262"/>
            <a:ext cx="1286711" cy="1236224"/>
          </a:xfrm>
          <a:custGeom>
            <a:avLst/>
            <a:gdLst>
              <a:gd name="connsiteX0" fmla="*/ 0 w 1286711"/>
              <a:gd name="connsiteY0" fmla="*/ 1236224 h 1236224"/>
              <a:gd name="connsiteX1" fmla="*/ 1236224 w 1286711"/>
              <a:gd name="connsiteY1" fmla="*/ 0 h 1236224"/>
              <a:gd name="connsiteX2" fmla="*/ 1286711 w 1286711"/>
              <a:gd name="connsiteY2" fmla="*/ 50487 h 1236224"/>
              <a:gd name="connsiteX3" fmla="*/ 1286711 w 1286711"/>
              <a:gd name="connsiteY3" fmla="*/ 718395 h 1236224"/>
              <a:gd name="connsiteX4" fmla="*/ 768882 w 1286711"/>
              <a:gd name="connsiteY4" fmla="*/ 1236224 h 123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711" h="1236224">
                <a:moveTo>
                  <a:pt x="0" y="1236224"/>
                </a:moveTo>
                <a:lnTo>
                  <a:pt x="1236224" y="0"/>
                </a:lnTo>
                <a:lnTo>
                  <a:pt x="1286711" y="50487"/>
                </a:lnTo>
                <a:lnTo>
                  <a:pt x="1286711" y="718395"/>
                </a:lnTo>
                <a:cubicBezTo>
                  <a:pt x="1286711" y="1004384"/>
                  <a:pt x="1054871" y="1236224"/>
                  <a:pt x="768882" y="12362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54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720593C-A68B-4248-B406-8FD2E0077BD8}"/>
              </a:ext>
            </a:extLst>
          </p:cNvPr>
          <p:cNvSpPr/>
          <p:nvPr userDrawn="1"/>
        </p:nvSpPr>
        <p:spPr>
          <a:xfrm rot="2700000">
            <a:off x="6983181" y="-1741363"/>
            <a:ext cx="5105754" cy="4415992"/>
          </a:xfrm>
          <a:custGeom>
            <a:avLst/>
            <a:gdLst>
              <a:gd name="connsiteX0" fmla="*/ 0 w 5105754"/>
              <a:gd name="connsiteY0" fmla="*/ 4100950 h 4415992"/>
              <a:gd name="connsiteX1" fmla="*/ 4100950 w 5105754"/>
              <a:gd name="connsiteY1" fmla="*/ 0 h 4415992"/>
              <a:gd name="connsiteX2" fmla="*/ 5105754 w 5105754"/>
              <a:gd name="connsiteY2" fmla="*/ 1004804 h 4415992"/>
              <a:gd name="connsiteX3" fmla="*/ 5105754 w 5105754"/>
              <a:gd name="connsiteY3" fmla="*/ 3525079 h 4415992"/>
              <a:gd name="connsiteX4" fmla="*/ 4214841 w 5105754"/>
              <a:gd name="connsiteY4" fmla="*/ 4415992 h 4415992"/>
              <a:gd name="connsiteX5" fmla="*/ 674607 w 5105754"/>
              <a:gd name="connsiteY5" fmla="*/ 4415992 h 4415992"/>
              <a:gd name="connsiteX6" fmla="*/ 44636 w 5105754"/>
              <a:gd name="connsiteY6" fmla="*/ 4155050 h 4415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05754" h="4415992">
                <a:moveTo>
                  <a:pt x="0" y="4100950"/>
                </a:moveTo>
                <a:lnTo>
                  <a:pt x="4100950" y="0"/>
                </a:lnTo>
                <a:lnTo>
                  <a:pt x="5105754" y="1004804"/>
                </a:lnTo>
                <a:lnTo>
                  <a:pt x="5105754" y="3525079"/>
                </a:lnTo>
                <a:cubicBezTo>
                  <a:pt x="5105754" y="4017117"/>
                  <a:pt x="4706879" y="4415992"/>
                  <a:pt x="4214841" y="4415992"/>
                </a:cubicBezTo>
                <a:lnTo>
                  <a:pt x="674607" y="4415992"/>
                </a:lnTo>
                <a:cubicBezTo>
                  <a:pt x="428588" y="4415992"/>
                  <a:pt x="205860" y="4316273"/>
                  <a:pt x="44636" y="415505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5C758C0-4178-4F74-A197-532F00503D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99676" y="-4657"/>
            <a:ext cx="6992323" cy="6862658"/>
          </a:xfrm>
          <a:custGeom>
            <a:avLst/>
            <a:gdLst>
              <a:gd name="connsiteX0" fmla="*/ 4662907 w 6992323"/>
              <a:gd name="connsiteY0" fmla="*/ 0 h 6862658"/>
              <a:gd name="connsiteX1" fmla="*/ 6159772 w 6992323"/>
              <a:gd name="connsiteY1" fmla="*/ 620022 h 6862658"/>
              <a:gd name="connsiteX2" fmla="*/ 6992323 w 6992323"/>
              <a:gd name="connsiteY2" fmla="*/ 1452573 h 6862658"/>
              <a:gd name="connsiteX3" fmla="*/ 6992323 w 6992323"/>
              <a:gd name="connsiteY3" fmla="*/ 6862658 h 6862658"/>
              <a:gd name="connsiteX4" fmla="*/ 1322908 w 6992323"/>
              <a:gd name="connsiteY4" fmla="*/ 6862658 h 6862658"/>
              <a:gd name="connsiteX5" fmla="*/ 620022 w 6992323"/>
              <a:gd name="connsiteY5" fmla="*/ 6159772 h 6862658"/>
              <a:gd name="connsiteX6" fmla="*/ 620022 w 6992323"/>
              <a:gd name="connsiteY6" fmla="*/ 3166042 h 6862658"/>
              <a:gd name="connsiteX7" fmla="*/ 3166043 w 6992323"/>
              <a:gd name="connsiteY7" fmla="*/ 620023 h 6862658"/>
              <a:gd name="connsiteX8" fmla="*/ 4662907 w 6992323"/>
              <a:gd name="connsiteY8" fmla="*/ 0 h 6862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2323" h="6862658">
                <a:moveTo>
                  <a:pt x="4662907" y="0"/>
                </a:moveTo>
                <a:cubicBezTo>
                  <a:pt x="5204665" y="0"/>
                  <a:pt x="5746424" y="206674"/>
                  <a:pt x="6159772" y="620022"/>
                </a:cubicBezTo>
                <a:lnTo>
                  <a:pt x="6992323" y="1452573"/>
                </a:lnTo>
                <a:lnTo>
                  <a:pt x="6992323" y="6862658"/>
                </a:lnTo>
                <a:lnTo>
                  <a:pt x="1322908" y="6862658"/>
                </a:lnTo>
                <a:lnTo>
                  <a:pt x="620022" y="6159772"/>
                </a:lnTo>
                <a:cubicBezTo>
                  <a:pt x="-206673" y="5333077"/>
                  <a:pt x="-206674" y="3992737"/>
                  <a:pt x="620022" y="3166042"/>
                </a:cubicBezTo>
                <a:lnTo>
                  <a:pt x="3166043" y="620023"/>
                </a:lnTo>
                <a:cubicBezTo>
                  <a:pt x="3579389" y="206674"/>
                  <a:pt x="4121148" y="0"/>
                  <a:pt x="4662907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001C01C-BA80-4ACE-8912-1B1B3F93D991}"/>
              </a:ext>
            </a:extLst>
          </p:cNvPr>
          <p:cNvSpPr/>
          <p:nvPr userDrawn="1"/>
        </p:nvSpPr>
        <p:spPr>
          <a:xfrm rot="2700000">
            <a:off x="769270" y="-939852"/>
            <a:ext cx="1887320" cy="1887398"/>
          </a:xfrm>
          <a:custGeom>
            <a:avLst/>
            <a:gdLst>
              <a:gd name="connsiteX0" fmla="*/ 0 w 1887320"/>
              <a:gd name="connsiteY0" fmla="*/ 1875332 h 1887398"/>
              <a:gd name="connsiteX1" fmla="*/ 1875333 w 1887320"/>
              <a:gd name="connsiteY1" fmla="*/ 0 h 1887398"/>
              <a:gd name="connsiteX2" fmla="*/ 1887320 w 1887320"/>
              <a:gd name="connsiteY2" fmla="*/ 118909 h 1887398"/>
              <a:gd name="connsiteX3" fmla="*/ 1887320 w 1887320"/>
              <a:gd name="connsiteY3" fmla="*/ 1232621 h 1887398"/>
              <a:gd name="connsiteX4" fmla="*/ 1232543 w 1887320"/>
              <a:gd name="connsiteY4" fmla="*/ 1887398 h 1887398"/>
              <a:gd name="connsiteX5" fmla="*/ 119687 w 1887320"/>
              <a:gd name="connsiteY5" fmla="*/ 1887398 h 188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7320" h="1887398">
                <a:moveTo>
                  <a:pt x="0" y="1875332"/>
                </a:moveTo>
                <a:lnTo>
                  <a:pt x="1875333" y="0"/>
                </a:lnTo>
                <a:lnTo>
                  <a:pt x="1887320" y="118909"/>
                </a:lnTo>
                <a:lnTo>
                  <a:pt x="1887320" y="1232621"/>
                </a:lnTo>
                <a:cubicBezTo>
                  <a:pt x="1887320" y="1594244"/>
                  <a:pt x="1594166" y="1887398"/>
                  <a:pt x="1232543" y="1887398"/>
                </a:cubicBezTo>
                <a:lnTo>
                  <a:pt x="119687" y="188739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281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A9A2C5E-7834-409C-A9A0-4FD3657A66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654096"/>
          </a:xfrm>
          <a:custGeom>
            <a:avLst/>
            <a:gdLst>
              <a:gd name="connsiteX0" fmla="*/ 0 w 12192000"/>
              <a:gd name="connsiteY0" fmla="*/ 0 h 5654096"/>
              <a:gd name="connsiteX1" fmla="*/ 12192000 w 12192000"/>
              <a:gd name="connsiteY1" fmla="*/ 0 h 5654096"/>
              <a:gd name="connsiteX2" fmla="*/ 12192000 w 12192000"/>
              <a:gd name="connsiteY2" fmla="*/ 1465136 h 5654096"/>
              <a:gd name="connsiteX3" fmla="*/ 12192000 w 12192000"/>
              <a:gd name="connsiteY3" fmla="*/ 1811441 h 5654096"/>
              <a:gd name="connsiteX4" fmla="*/ 12192000 w 12192000"/>
              <a:gd name="connsiteY4" fmla="*/ 2734921 h 5654096"/>
              <a:gd name="connsiteX5" fmla="*/ 11505618 w 12192000"/>
              <a:gd name="connsiteY5" fmla="*/ 3631762 h 5654096"/>
              <a:gd name="connsiteX6" fmla="*/ 4758138 w 12192000"/>
              <a:gd name="connsiteY6" fmla="*/ 5531999 h 5654096"/>
              <a:gd name="connsiteX7" fmla="*/ 3152703 w 12192000"/>
              <a:gd name="connsiteY7" fmla="*/ 5354407 h 5654096"/>
              <a:gd name="connsiteX8" fmla="*/ 686382 w 12192000"/>
              <a:gd name="connsiteY8" fmla="*/ 3631762 h 5654096"/>
              <a:gd name="connsiteX9" fmla="*/ 0 w 12192000"/>
              <a:gd name="connsiteY9" fmla="*/ 2734921 h 5654096"/>
              <a:gd name="connsiteX10" fmla="*/ 0 w 12192000"/>
              <a:gd name="connsiteY10" fmla="*/ 1811441 h 5654096"/>
              <a:gd name="connsiteX11" fmla="*/ 0 w 12192000"/>
              <a:gd name="connsiteY11" fmla="*/ 1465136 h 5654096"/>
              <a:gd name="connsiteX12" fmla="*/ 0 w 12192000"/>
              <a:gd name="connsiteY12" fmla="*/ 0 h 565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5654096">
                <a:moveTo>
                  <a:pt x="0" y="0"/>
                </a:moveTo>
                <a:cubicBezTo>
                  <a:pt x="12192000" y="0"/>
                  <a:pt x="12192000" y="0"/>
                  <a:pt x="12192000" y="0"/>
                </a:cubicBezTo>
                <a:cubicBezTo>
                  <a:pt x="12192000" y="1465136"/>
                  <a:pt x="12192000" y="1465136"/>
                  <a:pt x="12192000" y="1465136"/>
                </a:cubicBezTo>
                <a:cubicBezTo>
                  <a:pt x="12192000" y="1811441"/>
                  <a:pt x="12192000" y="1811441"/>
                  <a:pt x="12192000" y="1811441"/>
                </a:cubicBezTo>
                <a:cubicBezTo>
                  <a:pt x="12192000" y="2734921"/>
                  <a:pt x="12192000" y="2734921"/>
                  <a:pt x="12192000" y="2734921"/>
                </a:cubicBezTo>
                <a:cubicBezTo>
                  <a:pt x="12192000" y="3107864"/>
                  <a:pt x="11924427" y="3445290"/>
                  <a:pt x="11505618" y="3631762"/>
                </a:cubicBezTo>
                <a:cubicBezTo>
                  <a:pt x="4758138" y="5531999"/>
                  <a:pt x="4758138" y="5531999"/>
                  <a:pt x="4758138" y="5531999"/>
                </a:cubicBezTo>
                <a:cubicBezTo>
                  <a:pt x="4188092" y="5709591"/>
                  <a:pt x="3641313" y="5727350"/>
                  <a:pt x="3152703" y="5354407"/>
                </a:cubicBezTo>
                <a:cubicBezTo>
                  <a:pt x="686382" y="3631762"/>
                  <a:pt x="686382" y="3631762"/>
                  <a:pt x="686382" y="3631762"/>
                </a:cubicBezTo>
                <a:cubicBezTo>
                  <a:pt x="267573" y="3445290"/>
                  <a:pt x="0" y="3107864"/>
                  <a:pt x="0" y="2734921"/>
                </a:cubicBezTo>
                <a:cubicBezTo>
                  <a:pt x="0" y="1811441"/>
                  <a:pt x="0" y="1811441"/>
                  <a:pt x="0" y="1811441"/>
                </a:cubicBezTo>
                <a:cubicBezTo>
                  <a:pt x="0" y="1465136"/>
                  <a:pt x="0" y="1465136"/>
                  <a:pt x="0" y="1465136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t">
            <a:noAutofit/>
          </a:bodyPr>
          <a:lstStyle>
            <a:lvl1pPr>
              <a:defRPr lang="en-US" sz="280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223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BC49AB-E9C0-4264-9699-899D575A8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2457"/>
            <a:ext cx="10515600" cy="47089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7914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50" r:id="rId34"/>
    <p:sldLayoutId id="2147483683" r:id="rId35"/>
    <p:sldLayoutId id="2147483684" r:id="rId36"/>
    <p:sldLayoutId id="2147483685" r:id="rId3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17.png"/><Relationship Id="rId7" Type="http://schemas.openxmlformats.org/officeDocument/2006/relationships/image" Target="../media/image45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10" Type="http://schemas.openxmlformats.org/officeDocument/2006/relationships/image" Target="../media/image48.svg"/><Relationship Id="rId4" Type="http://schemas.openxmlformats.org/officeDocument/2006/relationships/image" Target="../media/image18.svg"/><Relationship Id="rId9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7" Type="http://schemas.openxmlformats.org/officeDocument/2006/relationships/image" Target="../media/image44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png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7" Type="http://schemas.openxmlformats.org/officeDocument/2006/relationships/image" Target="../media/image1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44.svg"/><Relationship Id="rId7" Type="http://schemas.openxmlformats.org/officeDocument/2006/relationships/image" Target="../media/image60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9.png"/><Relationship Id="rId5" Type="http://schemas.openxmlformats.org/officeDocument/2006/relationships/image" Target="../media/image58.svg"/><Relationship Id="rId10" Type="http://schemas.openxmlformats.org/officeDocument/2006/relationships/image" Target="../media/image8.png"/><Relationship Id="rId4" Type="http://schemas.openxmlformats.org/officeDocument/2006/relationships/image" Target="../media/image57.png"/><Relationship Id="rId9" Type="http://schemas.openxmlformats.org/officeDocument/2006/relationships/image" Target="../media/image62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6.sv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68.sv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10" Type="http://schemas.openxmlformats.org/officeDocument/2006/relationships/image" Target="../media/image75.svg"/><Relationship Id="rId4" Type="http://schemas.openxmlformats.org/officeDocument/2006/relationships/image" Target="../media/image69.jpg"/><Relationship Id="rId9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77.svg"/><Relationship Id="rId7" Type="http://schemas.openxmlformats.org/officeDocument/2006/relationships/image" Target="../media/image81.sv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80.png"/><Relationship Id="rId5" Type="http://schemas.openxmlformats.org/officeDocument/2006/relationships/image" Target="../media/image79.svg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sv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44.svg"/><Relationship Id="rId7" Type="http://schemas.openxmlformats.org/officeDocument/2006/relationships/image" Target="../media/image60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9.png"/><Relationship Id="rId5" Type="http://schemas.openxmlformats.org/officeDocument/2006/relationships/image" Target="../media/image85.svg"/><Relationship Id="rId4" Type="http://schemas.openxmlformats.org/officeDocument/2006/relationships/image" Target="../media/image84.png"/><Relationship Id="rId9" Type="http://schemas.openxmlformats.org/officeDocument/2006/relationships/image" Target="../media/image87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44.svg"/><Relationship Id="rId7" Type="http://schemas.openxmlformats.org/officeDocument/2006/relationships/image" Target="../media/image60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9.png"/><Relationship Id="rId5" Type="http://schemas.openxmlformats.org/officeDocument/2006/relationships/image" Target="../media/image85.svg"/><Relationship Id="rId10" Type="http://schemas.openxmlformats.org/officeDocument/2006/relationships/image" Target="../media/image8.png"/><Relationship Id="rId4" Type="http://schemas.openxmlformats.org/officeDocument/2006/relationships/image" Target="../media/image84.png"/><Relationship Id="rId9" Type="http://schemas.openxmlformats.org/officeDocument/2006/relationships/image" Target="../media/image8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14.svg"/><Relationship Id="rId7" Type="http://schemas.openxmlformats.org/officeDocument/2006/relationships/image" Target="../media/image56.svg"/><Relationship Id="rId12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55.png"/><Relationship Id="rId11" Type="http://schemas.openxmlformats.org/officeDocument/2006/relationships/image" Target="../media/image79.svg"/><Relationship Id="rId5" Type="http://schemas.openxmlformats.org/officeDocument/2006/relationships/image" Target="../media/image54.svg"/><Relationship Id="rId10" Type="http://schemas.openxmlformats.org/officeDocument/2006/relationships/image" Target="../media/image78.png"/><Relationship Id="rId4" Type="http://schemas.openxmlformats.org/officeDocument/2006/relationships/image" Target="../media/image53.png"/><Relationship Id="rId9" Type="http://schemas.openxmlformats.org/officeDocument/2006/relationships/image" Target="../media/image66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svg"/><Relationship Id="rId3" Type="http://schemas.openxmlformats.org/officeDocument/2006/relationships/image" Target="../media/image89.svg"/><Relationship Id="rId7" Type="http://schemas.openxmlformats.org/officeDocument/2006/relationships/image" Target="../media/image91.svg"/><Relationship Id="rId12" Type="http://schemas.openxmlformats.org/officeDocument/2006/relationships/image" Target="../media/image96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90.png"/><Relationship Id="rId11" Type="http://schemas.openxmlformats.org/officeDocument/2006/relationships/image" Target="../media/image95.svg"/><Relationship Id="rId5" Type="http://schemas.openxmlformats.org/officeDocument/2006/relationships/image" Target="../media/image60.svg"/><Relationship Id="rId10" Type="http://schemas.openxmlformats.org/officeDocument/2006/relationships/image" Target="../media/image94.png"/><Relationship Id="rId4" Type="http://schemas.openxmlformats.org/officeDocument/2006/relationships/image" Target="../media/image59.png"/><Relationship Id="rId9" Type="http://schemas.openxmlformats.org/officeDocument/2006/relationships/image" Target="../media/image93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6.svg"/><Relationship Id="rId7" Type="http://schemas.openxmlformats.org/officeDocument/2006/relationships/image" Target="../media/image54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53.png"/><Relationship Id="rId11" Type="http://schemas.openxmlformats.org/officeDocument/2006/relationships/image" Target="../media/image79.svg"/><Relationship Id="rId5" Type="http://schemas.openxmlformats.org/officeDocument/2006/relationships/image" Target="../media/image66.svg"/><Relationship Id="rId10" Type="http://schemas.openxmlformats.org/officeDocument/2006/relationships/image" Target="../media/image78.png"/><Relationship Id="rId4" Type="http://schemas.openxmlformats.org/officeDocument/2006/relationships/image" Target="../media/image65.png"/><Relationship Id="rId9" Type="http://schemas.openxmlformats.org/officeDocument/2006/relationships/image" Target="../media/image14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14.svg"/><Relationship Id="rId7" Type="http://schemas.openxmlformats.org/officeDocument/2006/relationships/image" Target="../media/image56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55.png"/><Relationship Id="rId5" Type="http://schemas.openxmlformats.org/officeDocument/2006/relationships/image" Target="../media/image54.svg"/><Relationship Id="rId10" Type="http://schemas.openxmlformats.org/officeDocument/2006/relationships/image" Target="../media/image8.png"/><Relationship Id="rId4" Type="http://schemas.openxmlformats.org/officeDocument/2006/relationships/image" Target="../media/image53.png"/><Relationship Id="rId9" Type="http://schemas.openxmlformats.org/officeDocument/2006/relationships/image" Target="../media/image66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9.svg"/><Relationship Id="rId7" Type="http://schemas.openxmlformats.org/officeDocument/2006/relationships/image" Target="../media/image16.sv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5.png"/><Relationship Id="rId5" Type="http://schemas.openxmlformats.org/officeDocument/2006/relationships/image" Target="../media/image56.svg"/><Relationship Id="rId10" Type="http://schemas.openxmlformats.org/officeDocument/2006/relationships/image" Target="../media/image8.png"/><Relationship Id="rId4" Type="http://schemas.openxmlformats.org/officeDocument/2006/relationships/image" Target="../media/image55.png"/><Relationship Id="rId9" Type="http://schemas.openxmlformats.org/officeDocument/2006/relationships/image" Target="../media/image101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01.svg"/><Relationship Id="rId7" Type="http://schemas.openxmlformats.org/officeDocument/2006/relationships/image" Target="../media/image56.sv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5.png"/><Relationship Id="rId5" Type="http://schemas.openxmlformats.org/officeDocument/2006/relationships/image" Target="../media/image103.svg"/><Relationship Id="rId10" Type="http://schemas.openxmlformats.org/officeDocument/2006/relationships/image" Target="../media/image8.png"/><Relationship Id="rId4" Type="http://schemas.openxmlformats.org/officeDocument/2006/relationships/image" Target="../media/image102.png"/><Relationship Id="rId9" Type="http://schemas.openxmlformats.org/officeDocument/2006/relationships/image" Target="../media/image105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sv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07.svg"/><Relationship Id="rId4" Type="http://schemas.openxmlformats.org/officeDocument/2006/relationships/image" Target="../media/image10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10" Type="http://schemas.openxmlformats.org/officeDocument/2006/relationships/image" Target="../media/image41.svg"/><Relationship Id="rId4" Type="http://schemas.openxmlformats.org/officeDocument/2006/relationships/image" Target="../media/image37.sv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16124E0-1E87-4655-91D5-FCBCEE4037F1}"/>
              </a:ext>
            </a:extLst>
          </p:cNvPr>
          <p:cNvSpPr/>
          <p:nvPr/>
        </p:nvSpPr>
        <p:spPr>
          <a:xfrm rot="1859647">
            <a:off x="5433590" y="5219674"/>
            <a:ext cx="977224" cy="977224"/>
          </a:xfrm>
          <a:prstGeom prst="roundRect">
            <a:avLst>
              <a:gd name="adj" fmla="val 27773"/>
            </a:avLst>
          </a:prstGeom>
          <a:solidFill>
            <a:srgbClr val="F14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5AA44579-E57D-4933-91A5-E6E27F519535}"/>
              </a:ext>
            </a:extLst>
          </p:cNvPr>
          <p:cNvSpPr txBox="1">
            <a:spLocks/>
          </p:cNvSpPr>
          <p:nvPr/>
        </p:nvSpPr>
        <p:spPr>
          <a:xfrm>
            <a:off x="971297" y="5209430"/>
            <a:ext cx="65" cy="193899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dirty="0">
              <a:solidFill>
                <a:schemeClr val="accent3"/>
              </a:solidFill>
              <a:latin typeface="+mn-lt"/>
            </a:endParaRPr>
          </a:p>
        </p:txBody>
      </p:sp>
      <p:pic>
        <p:nvPicPr>
          <p:cNvPr id="11" name="Marcador de posición de imagen 10">
            <a:extLst>
              <a:ext uri="{FF2B5EF4-FFF2-40B4-BE49-F238E27FC236}">
                <a16:creationId xmlns:a16="http://schemas.microsoft.com/office/drawing/2014/main" id="{84F25DD5-FFBC-3BE5-0F25-71F0BC7C91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55" r="26541"/>
          <a:stretch>
            <a:fillRect/>
          </a:stretch>
        </p:blipFill>
        <p:spPr>
          <a:xfrm>
            <a:off x="3765550" y="0"/>
            <a:ext cx="8426450" cy="6858000"/>
          </a:xfr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8A5C71FB-BCB0-0F88-3F15-3D455E83B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97" y="2993622"/>
            <a:ext cx="4873175" cy="87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32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posición de imagen 2">
            <a:extLst>
              <a:ext uri="{FF2B5EF4-FFF2-40B4-BE49-F238E27FC236}">
                <a16:creationId xmlns:a16="http://schemas.microsoft.com/office/drawing/2014/main" id="{C2F8FA38-7FB5-015E-9131-A693BFFDC8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3" r="12863"/>
          <a:stretch>
            <a:fillRect/>
          </a:stretch>
        </p:blipFill>
        <p:spPr/>
      </p:pic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86CAD2C-C0E4-4965-B867-D9698F5F8D5B}"/>
              </a:ext>
            </a:extLst>
          </p:cNvPr>
          <p:cNvSpPr/>
          <p:nvPr/>
        </p:nvSpPr>
        <p:spPr>
          <a:xfrm>
            <a:off x="0" y="0"/>
            <a:ext cx="7641146" cy="6858000"/>
          </a:xfrm>
          <a:custGeom>
            <a:avLst/>
            <a:gdLst>
              <a:gd name="connsiteX0" fmla="*/ 885778 w 7641146"/>
              <a:gd name="connsiteY0" fmla="*/ 0 h 6858000"/>
              <a:gd name="connsiteX1" fmla="*/ 966618 w 7641146"/>
              <a:gd name="connsiteY1" fmla="*/ 0 h 6858000"/>
              <a:gd name="connsiteX2" fmla="*/ 3347705 w 7641146"/>
              <a:gd name="connsiteY2" fmla="*/ 0 h 6858000"/>
              <a:gd name="connsiteX3" fmla="*/ 3381330 w 7641146"/>
              <a:gd name="connsiteY3" fmla="*/ 0 h 6858000"/>
              <a:gd name="connsiteX4" fmla="*/ 3709389 w 7641146"/>
              <a:gd name="connsiteY4" fmla="*/ 0 h 6858000"/>
              <a:gd name="connsiteX5" fmla="*/ 6525742 w 7641146"/>
              <a:gd name="connsiteY5" fmla="*/ 0 h 6858000"/>
              <a:gd name="connsiteX6" fmla="*/ 7571563 w 7641146"/>
              <a:gd name="connsiteY6" fmla="*/ 1502971 h 6858000"/>
              <a:gd name="connsiteX7" fmla="*/ 5858197 w 7641146"/>
              <a:gd name="connsiteY7" fmla="*/ 6123214 h 6858000"/>
              <a:gd name="connsiteX8" fmla="*/ 4823502 w 7641146"/>
              <a:gd name="connsiteY8" fmla="*/ 6857999 h 6858000"/>
              <a:gd name="connsiteX9" fmla="*/ 3391278 w 7641146"/>
              <a:gd name="connsiteY9" fmla="*/ 6857999 h 6858000"/>
              <a:gd name="connsiteX10" fmla="*/ 3381330 w 7641146"/>
              <a:gd name="connsiteY10" fmla="*/ 6857999 h 6858000"/>
              <a:gd name="connsiteX11" fmla="*/ 3381330 w 7641146"/>
              <a:gd name="connsiteY11" fmla="*/ 6858000 h 6858000"/>
              <a:gd name="connsiteX12" fmla="*/ 1806872 w 7641146"/>
              <a:gd name="connsiteY12" fmla="*/ 6858000 h 6858000"/>
              <a:gd name="connsiteX13" fmla="*/ 1806872 w 7641146"/>
              <a:gd name="connsiteY13" fmla="*/ 6858000 h 6858000"/>
              <a:gd name="connsiteX14" fmla="*/ 0 w 7641146"/>
              <a:gd name="connsiteY14" fmla="*/ 6858000 h 6858000"/>
              <a:gd name="connsiteX15" fmla="*/ 0 w 7641146"/>
              <a:gd name="connsiteY15" fmla="*/ 0 h 6858000"/>
              <a:gd name="connsiteX16" fmla="*/ 885778 w 7641146"/>
              <a:gd name="connsiteY1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41146" h="6858000">
                <a:moveTo>
                  <a:pt x="885778" y="0"/>
                </a:moveTo>
                <a:lnTo>
                  <a:pt x="966618" y="0"/>
                </a:lnTo>
                <a:cubicBezTo>
                  <a:pt x="1367591" y="0"/>
                  <a:pt x="2080432" y="0"/>
                  <a:pt x="3347705" y="0"/>
                </a:cubicBezTo>
                <a:lnTo>
                  <a:pt x="3381330" y="0"/>
                </a:lnTo>
                <a:lnTo>
                  <a:pt x="3709389" y="0"/>
                </a:lnTo>
                <a:cubicBezTo>
                  <a:pt x="4461306" y="0"/>
                  <a:pt x="5386743" y="0"/>
                  <a:pt x="6525742" y="0"/>
                </a:cubicBezTo>
                <a:cubicBezTo>
                  <a:pt x="7304545" y="0"/>
                  <a:pt x="7838581" y="768185"/>
                  <a:pt x="7571563" y="1502971"/>
                </a:cubicBezTo>
                <a:cubicBezTo>
                  <a:pt x="7571563" y="1502971"/>
                  <a:pt x="7571563" y="1502971"/>
                  <a:pt x="5858197" y="6123214"/>
                </a:cubicBezTo>
                <a:cubicBezTo>
                  <a:pt x="5702436" y="6568538"/>
                  <a:pt x="5290783" y="6857999"/>
                  <a:pt x="4823502" y="6857999"/>
                </a:cubicBezTo>
                <a:cubicBezTo>
                  <a:pt x="4823502" y="6857999"/>
                  <a:pt x="4823502" y="6857999"/>
                  <a:pt x="3391278" y="6857999"/>
                </a:cubicBezTo>
                <a:lnTo>
                  <a:pt x="3381330" y="6857999"/>
                </a:lnTo>
                <a:lnTo>
                  <a:pt x="3381330" y="6858000"/>
                </a:lnTo>
                <a:lnTo>
                  <a:pt x="1806872" y="6858000"/>
                </a:lnTo>
                <a:lnTo>
                  <a:pt x="1806872" y="6858000"/>
                </a:lnTo>
                <a:lnTo>
                  <a:pt x="0" y="6858000"/>
                </a:lnTo>
                <a:lnTo>
                  <a:pt x="0" y="0"/>
                </a:lnTo>
                <a:lnTo>
                  <a:pt x="885778" y="0"/>
                </a:lnTo>
                <a:close/>
              </a:path>
            </a:pathLst>
          </a:custGeom>
          <a:gradFill>
            <a:gsLst>
              <a:gs pos="8000">
                <a:srgbClr val="7257FE">
                  <a:alpha val="83000"/>
                </a:srgbClr>
              </a:gs>
              <a:gs pos="100000">
                <a:schemeClr val="accent6">
                  <a:lumMod val="50000"/>
                  <a:lumOff val="50000"/>
                  <a:alpha val="83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pic>
        <p:nvPicPr>
          <p:cNvPr id="5" name="Graphic 4" descr="Trophy with solid fill">
            <a:extLst>
              <a:ext uri="{FF2B5EF4-FFF2-40B4-BE49-F238E27FC236}">
                <a16:creationId xmlns:a16="http://schemas.microsoft.com/office/drawing/2014/main" id="{FC557404-0934-413C-9EA6-63F305E2E2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10110" y="5439403"/>
            <a:ext cx="834742" cy="83474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F09F75C-44EA-4AFD-AD01-2308FD0F8629}"/>
              </a:ext>
            </a:extLst>
          </p:cNvPr>
          <p:cNvSpPr txBox="1">
            <a:spLocks/>
          </p:cNvSpPr>
          <p:nvPr/>
        </p:nvSpPr>
        <p:spPr>
          <a:xfrm>
            <a:off x="838200" y="3591209"/>
            <a:ext cx="3542731" cy="157325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sed sit do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laboris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nisi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aliquip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84594AD-72F6-421C-AE65-C79800DCD42A}"/>
              </a:ext>
            </a:extLst>
          </p:cNvPr>
          <p:cNvCxnSpPr>
            <a:cxnSpLocks/>
          </p:cNvCxnSpPr>
          <p:nvPr/>
        </p:nvCxnSpPr>
        <p:spPr>
          <a:xfrm>
            <a:off x="838200" y="2024274"/>
            <a:ext cx="410954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7350634C-8971-4B0F-80F3-79752744FD49}"/>
              </a:ext>
            </a:extLst>
          </p:cNvPr>
          <p:cNvSpPr txBox="1">
            <a:spLocks/>
          </p:cNvSpPr>
          <p:nvPr/>
        </p:nvSpPr>
        <p:spPr>
          <a:xfrm>
            <a:off x="838200" y="3041921"/>
            <a:ext cx="3542731" cy="32765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600" b="1" dirty="0">
                <a:solidFill>
                  <a:schemeClr val="bg1"/>
                </a:solidFill>
              </a:rPr>
              <a:t>Strength in Numbers 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0EA6F31-BB59-4728-87B1-14403733895B}"/>
              </a:ext>
            </a:extLst>
          </p:cNvPr>
          <p:cNvSpPr/>
          <p:nvPr/>
        </p:nvSpPr>
        <p:spPr>
          <a:xfrm>
            <a:off x="6982797" y="1031651"/>
            <a:ext cx="3945294" cy="118254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26DFA7E-1291-42BE-B9E3-E0BF71DE0BBC}"/>
              </a:ext>
            </a:extLst>
          </p:cNvPr>
          <p:cNvSpPr txBox="1">
            <a:spLocks/>
          </p:cNvSpPr>
          <p:nvPr/>
        </p:nvSpPr>
        <p:spPr>
          <a:xfrm>
            <a:off x="8601419" y="1258205"/>
            <a:ext cx="181356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2800" b="1" dirty="0"/>
              <a:t>23M+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6AD003E-3776-4A25-B56A-F6414D9EA8AC}"/>
              </a:ext>
            </a:extLst>
          </p:cNvPr>
          <p:cNvSpPr txBox="1">
            <a:spLocks/>
          </p:cNvSpPr>
          <p:nvPr/>
        </p:nvSpPr>
        <p:spPr>
          <a:xfrm>
            <a:off x="8601419" y="1772200"/>
            <a:ext cx="1813560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400" dirty="0"/>
              <a:t>Learners &amp; counting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D7E432A-6507-40A0-BE2A-95381B208522}"/>
              </a:ext>
            </a:extLst>
          </p:cNvPr>
          <p:cNvSpPr/>
          <p:nvPr/>
        </p:nvSpPr>
        <p:spPr>
          <a:xfrm>
            <a:off x="7365803" y="1238115"/>
            <a:ext cx="769620" cy="769620"/>
          </a:xfrm>
          <a:prstGeom prst="ellipse">
            <a:avLst/>
          </a:prstGeom>
          <a:solidFill>
            <a:srgbClr val="7257F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 descr="Classroom with solid fill">
            <a:extLst>
              <a:ext uri="{FF2B5EF4-FFF2-40B4-BE49-F238E27FC236}">
                <a16:creationId xmlns:a16="http://schemas.microsoft.com/office/drawing/2014/main" id="{87CE3E89-7418-4388-86E1-4DFA506B34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06055" y="1378367"/>
            <a:ext cx="489116" cy="489116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599AB2F-60AB-473E-A489-127925EA6811}"/>
              </a:ext>
            </a:extLst>
          </p:cNvPr>
          <p:cNvSpPr/>
          <p:nvPr/>
        </p:nvSpPr>
        <p:spPr>
          <a:xfrm>
            <a:off x="6022524" y="2712134"/>
            <a:ext cx="3945294" cy="118254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229AAF9-FAA3-4C34-8DBE-D21D9DF711A5}"/>
              </a:ext>
            </a:extLst>
          </p:cNvPr>
          <p:cNvSpPr txBox="1">
            <a:spLocks/>
          </p:cNvSpPr>
          <p:nvPr/>
        </p:nvSpPr>
        <p:spPr>
          <a:xfrm>
            <a:off x="7641146" y="2938688"/>
            <a:ext cx="181356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2800" b="1" dirty="0"/>
              <a:t>130K+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96E6698-A491-4FDB-9FB1-8C5C0E4E6148}"/>
              </a:ext>
            </a:extLst>
          </p:cNvPr>
          <p:cNvSpPr txBox="1">
            <a:spLocks/>
          </p:cNvSpPr>
          <p:nvPr/>
        </p:nvSpPr>
        <p:spPr>
          <a:xfrm>
            <a:off x="7641146" y="3452683"/>
            <a:ext cx="1813560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400" dirty="0"/>
              <a:t>Total courses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26AEC1A-A784-4312-8772-964B111C29A8}"/>
              </a:ext>
            </a:extLst>
          </p:cNvPr>
          <p:cNvSpPr/>
          <p:nvPr/>
        </p:nvSpPr>
        <p:spPr>
          <a:xfrm>
            <a:off x="6405530" y="2918597"/>
            <a:ext cx="769620" cy="76962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22" descr="Closed book with solid fill">
            <a:extLst>
              <a:ext uri="{FF2B5EF4-FFF2-40B4-BE49-F238E27FC236}">
                <a16:creationId xmlns:a16="http://schemas.microsoft.com/office/drawing/2014/main" id="{00E5E5EF-67BA-45BA-8F2E-802585E32C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45782" y="3058849"/>
            <a:ext cx="489116" cy="489116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7F9B79E-82C6-452C-8850-D08F3D0195ED}"/>
              </a:ext>
            </a:extLst>
          </p:cNvPr>
          <p:cNvSpPr/>
          <p:nvPr/>
        </p:nvSpPr>
        <p:spPr>
          <a:xfrm>
            <a:off x="5010150" y="4392617"/>
            <a:ext cx="3945294" cy="118254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F44A2B7-4E4C-4835-A715-A125BB660EDE}"/>
              </a:ext>
            </a:extLst>
          </p:cNvPr>
          <p:cNvSpPr txBox="1">
            <a:spLocks/>
          </p:cNvSpPr>
          <p:nvPr/>
        </p:nvSpPr>
        <p:spPr>
          <a:xfrm>
            <a:off x="6628772" y="4619171"/>
            <a:ext cx="181356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2800" b="1" dirty="0"/>
              <a:t>89%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D3E282-FE7F-4564-A87B-61B611362197}"/>
              </a:ext>
            </a:extLst>
          </p:cNvPr>
          <p:cNvSpPr txBox="1">
            <a:spLocks/>
          </p:cNvSpPr>
          <p:nvPr/>
        </p:nvSpPr>
        <p:spPr>
          <a:xfrm>
            <a:off x="6628772" y="5133166"/>
            <a:ext cx="1813560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400" dirty="0"/>
              <a:t>Successful students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BEFA41B-7A91-491F-8956-7418F9889B53}"/>
              </a:ext>
            </a:extLst>
          </p:cNvPr>
          <p:cNvSpPr/>
          <p:nvPr/>
        </p:nvSpPr>
        <p:spPr>
          <a:xfrm>
            <a:off x="5393156" y="4599081"/>
            <a:ext cx="769620" cy="76962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 descr="Group success with solid fill">
            <a:extLst>
              <a:ext uri="{FF2B5EF4-FFF2-40B4-BE49-F238E27FC236}">
                <a16:creationId xmlns:a16="http://schemas.microsoft.com/office/drawing/2014/main" id="{DB65AC24-0C8D-4840-8031-5BC35940B5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505881" y="4711806"/>
            <a:ext cx="544170" cy="544170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63272D3C-E2CC-485D-A6A6-E030E8CB7D51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4171950" cy="104644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Achievements &amp; Awards</a:t>
            </a:r>
          </a:p>
        </p:txBody>
      </p:sp>
    </p:spTree>
    <p:extLst>
      <p:ext uri="{BB962C8B-B14F-4D97-AF65-F5344CB8AC3E}">
        <p14:creationId xmlns:p14="http://schemas.microsoft.com/office/powerpoint/2010/main" val="3165643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9AB9DAD-BFF7-4A92-94B1-B0C3BDFD290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5F6ECE5-3047-4F83-AFCB-934E7FA9AE82}"/>
              </a:ext>
            </a:extLst>
          </p:cNvPr>
          <p:cNvSpPr/>
          <p:nvPr/>
        </p:nvSpPr>
        <p:spPr>
          <a:xfrm flipV="1">
            <a:off x="0" y="0"/>
            <a:ext cx="12192000" cy="4838700"/>
          </a:xfrm>
          <a:custGeom>
            <a:avLst/>
            <a:gdLst>
              <a:gd name="connsiteX0" fmla="*/ 0 w 12192000"/>
              <a:gd name="connsiteY0" fmla="*/ 4838700 h 4838700"/>
              <a:gd name="connsiteX1" fmla="*/ 12192000 w 12192000"/>
              <a:gd name="connsiteY1" fmla="*/ 4838700 h 4838700"/>
              <a:gd name="connsiteX2" fmla="*/ 12192000 w 12192000"/>
              <a:gd name="connsiteY2" fmla="*/ 806466 h 4838700"/>
              <a:gd name="connsiteX3" fmla="*/ 11385534 w 12192000"/>
              <a:gd name="connsiteY3" fmla="*/ 0 h 4838700"/>
              <a:gd name="connsiteX4" fmla="*/ 10902950 w 12192000"/>
              <a:gd name="connsiteY4" fmla="*/ 0 h 4838700"/>
              <a:gd name="connsiteX5" fmla="*/ 10902950 w 12192000"/>
              <a:gd name="connsiteY5" fmla="*/ 1336046 h 4838700"/>
              <a:gd name="connsiteX6" fmla="*/ 10651496 w 12192000"/>
              <a:gd name="connsiteY6" fmla="*/ 1587500 h 4838700"/>
              <a:gd name="connsiteX7" fmla="*/ 8754104 w 12192000"/>
              <a:gd name="connsiteY7" fmla="*/ 1587500 h 4838700"/>
              <a:gd name="connsiteX8" fmla="*/ 8502650 w 12192000"/>
              <a:gd name="connsiteY8" fmla="*/ 1336046 h 4838700"/>
              <a:gd name="connsiteX9" fmla="*/ 8502650 w 12192000"/>
              <a:gd name="connsiteY9" fmla="*/ 0 h 4838700"/>
              <a:gd name="connsiteX10" fmla="*/ 7296150 w 12192000"/>
              <a:gd name="connsiteY10" fmla="*/ 0 h 4838700"/>
              <a:gd name="connsiteX11" fmla="*/ 7296150 w 12192000"/>
              <a:gd name="connsiteY11" fmla="*/ 1336046 h 4838700"/>
              <a:gd name="connsiteX12" fmla="*/ 7044696 w 12192000"/>
              <a:gd name="connsiteY12" fmla="*/ 1587500 h 4838700"/>
              <a:gd name="connsiteX13" fmla="*/ 5147304 w 12192000"/>
              <a:gd name="connsiteY13" fmla="*/ 1587500 h 4838700"/>
              <a:gd name="connsiteX14" fmla="*/ 4895850 w 12192000"/>
              <a:gd name="connsiteY14" fmla="*/ 1336046 h 4838700"/>
              <a:gd name="connsiteX15" fmla="*/ 4895850 w 12192000"/>
              <a:gd name="connsiteY15" fmla="*/ 0 h 4838700"/>
              <a:gd name="connsiteX16" fmla="*/ 3689350 w 12192000"/>
              <a:gd name="connsiteY16" fmla="*/ 0 h 4838700"/>
              <a:gd name="connsiteX17" fmla="*/ 3689350 w 12192000"/>
              <a:gd name="connsiteY17" fmla="*/ 1336046 h 4838700"/>
              <a:gd name="connsiteX18" fmla="*/ 3437896 w 12192000"/>
              <a:gd name="connsiteY18" fmla="*/ 1587500 h 4838700"/>
              <a:gd name="connsiteX19" fmla="*/ 1540504 w 12192000"/>
              <a:gd name="connsiteY19" fmla="*/ 1587500 h 4838700"/>
              <a:gd name="connsiteX20" fmla="*/ 1289050 w 12192000"/>
              <a:gd name="connsiteY20" fmla="*/ 1336046 h 4838700"/>
              <a:gd name="connsiteX21" fmla="*/ 1289050 w 12192000"/>
              <a:gd name="connsiteY21" fmla="*/ 0 h 4838700"/>
              <a:gd name="connsiteX22" fmla="*/ 806466 w 12192000"/>
              <a:gd name="connsiteY22" fmla="*/ 0 h 4838700"/>
              <a:gd name="connsiteX23" fmla="*/ 0 w 12192000"/>
              <a:gd name="connsiteY23" fmla="*/ 806466 h 483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4838700">
                <a:moveTo>
                  <a:pt x="0" y="4838700"/>
                </a:moveTo>
                <a:lnTo>
                  <a:pt x="12192000" y="4838700"/>
                </a:lnTo>
                <a:lnTo>
                  <a:pt x="12192000" y="806466"/>
                </a:lnTo>
                <a:cubicBezTo>
                  <a:pt x="12192000" y="361067"/>
                  <a:pt x="11830933" y="0"/>
                  <a:pt x="11385534" y="0"/>
                </a:cubicBezTo>
                <a:lnTo>
                  <a:pt x="10902950" y="0"/>
                </a:lnTo>
                <a:lnTo>
                  <a:pt x="10902950" y="1336046"/>
                </a:lnTo>
                <a:cubicBezTo>
                  <a:pt x="10902950" y="1474920"/>
                  <a:pt x="10790370" y="1587500"/>
                  <a:pt x="10651496" y="1587500"/>
                </a:cubicBezTo>
                <a:lnTo>
                  <a:pt x="8754104" y="1587500"/>
                </a:lnTo>
                <a:cubicBezTo>
                  <a:pt x="8615230" y="1587500"/>
                  <a:pt x="8502650" y="1474920"/>
                  <a:pt x="8502650" y="1336046"/>
                </a:cubicBezTo>
                <a:lnTo>
                  <a:pt x="8502650" y="0"/>
                </a:lnTo>
                <a:lnTo>
                  <a:pt x="7296150" y="0"/>
                </a:lnTo>
                <a:lnTo>
                  <a:pt x="7296150" y="1336046"/>
                </a:lnTo>
                <a:cubicBezTo>
                  <a:pt x="7296150" y="1474920"/>
                  <a:pt x="7183570" y="1587500"/>
                  <a:pt x="7044696" y="1587500"/>
                </a:cubicBezTo>
                <a:lnTo>
                  <a:pt x="5147304" y="1587500"/>
                </a:lnTo>
                <a:cubicBezTo>
                  <a:pt x="5008430" y="1587500"/>
                  <a:pt x="4895850" y="1474920"/>
                  <a:pt x="4895850" y="1336046"/>
                </a:cubicBezTo>
                <a:lnTo>
                  <a:pt x="4895850" y="0"/>
                </a:lnTo>
                <a:lnTo>
                  <a:pt x="3689350" y="0"/>
                </a:lnTo>
                <a:lnTo>
                  <a:pt x="3689350" y="1336046"/>
                </a:lnTo>
                <a:cubicBezTo>
                  <a:pt x="3689350" y="1474920"/>
                  <a:pt x="3576770" y="1587500"/>
                  <a:pt x="3437896" y="1587500"/>
                </a:cubicBezTo>
                <a:lnTo>
                  <a:pt x="1540504" y="1587500"/>
                </a:lnTo>
                <a:cubicBezTo>
                  <a:pt x="1401630" y="1587500"/>
                  <a:pt x="1289050" y="1474920"/>
                  <a:pt x="1289050" y="1336046"/>
                </a:cubicBezTo>
                <a:lnTo>
                  <a:pt x="1289050" y="0"/>
                </a:lnTo>
                <a:lnTo>
                  <a:pt x="806466" y="0"/>
                </a:lnTo>
                <a:cubicBezTo>
                  <a:pt x="361067" y="0"/>
                  <a:pt x="0" y="361067"/>
                  <a:pt x="0" y="806466"/>
                </a:cubicBezTo>
                <a:close/>
              </a:path>
            </a:pathLst>
          </a:custGeom>
          <a:gradFill>
            <a:gsLst>
              <a:gs pos="11000">
                <a:srgbClr val="7257FE">
                  <a:alpha val="90000"/>
                </a:srgbClr>
              </a:gs>
              <a:gs pos="100000">
                <a:schemeClr val="accent6">
                  <a:lumMod val="50000"/>
                  <a:lumOff val="50000"/>
                  <a:alpha val="85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F8A1CA2-BC95-4183-8E11-9EF51188A5E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CAABA5-B3BC-4456-81D7-B33686ED7F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CC030D8-7B25-487B-B51B-0622FFDB72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FC61F84-738A-4D67-8BDF-F80205DE0C89}"/>
              </a:ext>
            </a:extLst>
          </p:cNvPr>
          <p:cNvSpPr txBox="1">
            <a:spLocks/>
          </p:cNvSpPr>
          <p:nvPr/>
        </p:nvSpPr>
        <p:spPr>
          <a:xfrm>
            <a:off x="6050215" y="1328046"/>
            <a:ext cx="5219700" cy="92692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sed sit do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7360CE4-E21C-49D7-B49B-D5ACE2F2280C}"/>
              </a:ext>
            </a:extLst>
          </p:cNvPr>
          <p:cNvCxnSpPr>
            <a:cxnSpLocks/>
          </p:cNvCxnSpPr>
          <p:nvPr/>
        </p:nvCxnSpPr>
        <p:spPr>
          <a:xfrm>
            <a:off x="838200" y="2147903"/>
            <a:ext cx="45720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B0ED7F8-A6DD-44BE-B353-20780D9A8994}"/>
              </a:ext>
            </a:extLst>
          </p:cNvPr>
          <p:cNvSpPr/>
          <p:nvPr/>
        </p:nvSpPr>
        <p:spPr>
          <a:xfrm>
            <a:off x="6050215" y="876300"/>
            <a:ext cx="2617535" cy="386464"/>
          </a:xfrm>
          <a:prstGeom prst="roundRect">
            <a:avLst>
              <a:gd name="adj" fmla="val 217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Know About Them.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5D4328B-E5AB-41C0-B6F3-2513561A0B9D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4204063" cy="11079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Who makes the magic happen?</a:t>
            </a:r>
          </a:p>
        </p:txBody>
      </p:sp>
      <p:sp>
        <p:nvSpPr>
          <p:cNvPr id="39" name="Rectangle: Top Corners Rounded 38">
            <a:extLst>
              <a:ext uri="{FF2B5EF4-FFF2-40B4-BE49-F238E27FC236}">
                <a16:creationId xmlns:a16="http://schemas.microsoft.com/office/drawing/2014/main" id="{2DDD9227-23B7-4413-B1F4-CDAC91E9032C}"/>
              </a:ext>
            </a:extLst>
          </p:cNvPr>
          <p:cNvSpPr/>
          <p:nvPr/>
        </p:nvSpPr>
        <p:spPr>
          <a:xfrm flipV="1">
            <a:off x="1295400" y="4838700"/>
            <a:ext cx="2400963" cy="813550"/>
          </a:xfrm>
          <a:prstGeom prst="round2SameRect">
            <a:avLst>
              <a:gd name="adj1" fmla="val 34229"/>
              <a:gd name="adj2" fmla="val 0"/>
            </a:avLst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Rectangle: Top Corners Rounded 39">
            <a:extLst>
              <a:ext uri="{FF2B5EF4-FFF2-40B4-BE49-F238E27FC236}">
                <a16:creationId xmlns:a16="http://schemas.microsoft.com/office/drawing/2014/main" id="{797D8036-2579-488E-8B94-D6F3A93DCC3E}"/>
              </a:ext>
            </a:extLst>
          </p:cNvPr>
          <p:cNvSpPr/>
          <p:nvPr/>
        </p:nvSpPr>
        <p:spPr>
          <a:xfrm flipV="1">
            <a:off x="4895519" y="4838700"/>
            <a:ext cx="2400963" cy="813550"/>
          </a:xfrm>
          <a:prstGeom prst="round2SameRect">
            <a:avLst>
              <a:gd name="adj1" fmla="val 34229"/>
              <a:gd name="adj2" fmla="val 0"/>
            </a:avLst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1" name="Rectangle: Top Corners Rounded 40">
            <a:extLst>
              <a:ext uri="{FF2B5EF4-FFF2-40B4-BE49-F238E27FC236}">
                <a16:creationId xmlns:a16="http://schemas.microsoft.com/office/drawing/2014/main" id="{608DE0CB-B1DF-4124-9284-08CA7D156CAC}"/>
              </a:ext>
            </a:extLst>
          </p:cNvPr>
          <p:cNvSpPr/>
          <p:nvPr/>
        </p:nvSpPr>
        <p:spPr>
          <a:xfrm flipV="1">
            <a:off x="8502383" y="4838700"/>
            <a:ext cx="2400963" cy="813550"/>
          </a:xfrm>
          <a:prstGeom prst="round2SameRect">
            <a:avLst>
              <a:gd name="adj1" fmla="val 34229"/>
              <a:gd name="adj2" fmla="val 0"/>
            </a:avLst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64085BA6-A8CB-4D01-ABA7-5DA5125E357D}"/>
              </a:ext>
            </a:extLst>
          </p:cNvPr>
          <p:cNvSpPr txBox="1">
            <a:spLocks/>
          </p:cNvSpPr>
          <p:nvPr/>
        </p:nvSpPr>
        <p:spPr>
          <a:xfrm>
            <a:off x="8684096" y="5006948"/>
            <a:ext cx="2037536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ID" sz="14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Alexander Smith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ID" sz="1100" dirty="0">
                <a:solidFill>
                  <a:schemeClr val="bg1"/>
                </a:solidFill>
                <a:ea typeface="Roboto" panose="02000000000000000000" pitchFamily="2" charset="0"/>
              </a:rPr>
              <a:t>Web Development</a:t>
            </a:r>
          </a:p>
        </p:txBody>
      </p:sp>
      <p:sp>
        <p:nvSpPr>
          <p:cNvPr id="43" name="Subtitle 2">
            <a:extLst>
              <a:ext uri="{FF2B5EF4-FFF2-40B4-BE49-F238E27FC236}">
                <a16:creationId xmlns:a16="http://schemas.microsoft.com/office/drawing/2014/main" id="{A7BA8BEA-D14B-4BD5-9412-6EA3DD9441A6}"/>
              </a:ext>
            </a:extLst>
          </p:cNvPr>
          <p:cNvSpPr txBox="1">
            <a:spLocks/>
          </p:cNvSpPr>
          <p:nvPr/>
        </p:nvSpPr>
        <p:spPr>
          <a:xfrm>
            <a:off x="1477113" y="5006948"/>
            <a:ext cx="203753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ID" sz="14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John Doe</a:t>
            </a:r>
            <a:endParaRPr lang="en-ID" sz="1100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sp>
        <p:nvSpPr>
          <p:cNvPr id="44" name="Subtitle 2">
            <a:extLst>
              <a:ext uri="{FF2B5EF4-FFF2-40B4-BE49-F238E27FC236}">
                <a16:creationId xmlns:a16="http://schemas.microsoft.com/office/drawing/2014/main" id="{6C42505F-C6E3-4771-A8DA-5F1C9F4BC827}"/>
              </a:ext>
            </a:extLst>
          </p:cNvPr>
          <p:cNvSpPr txBox="1">
            <a:spLocks/>
          </p:cNvSpPr>
          <p:nvPr/>
        </p:nvSpPr>
        <p:spPr>
          <a:xfrm>
            <a:off x="5077232" y="5006948"/>
            <a:ext cx="203753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ID" sz="14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Tobias Lanford</a:t>
            </a:r>
            <a:endParaRPr lang="en-ID" sz="1100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18228E12-ED9D-4FDE-9373-0867B8A63A96}"/>
              </a:ext>
            </a:extLst>
          </p:cNvPr>
          <p:cNvSpPr/>
          <p:nvPr/>
        </p:nvSpPr>
        <p:spPr>
          <a:xfrm>
            <a:off x="7114766" y="5411828"/>
            <a:ext cx="363223" cy="36322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CDDBFF89-4AE0-43AD-88BD-24A82D15655E}"/>
              </a:ext>
            </a:extLst>
          </p:cNvPr>
          <p:cNvSpPr/>
          <p:nvPr/>
        </p:nvSpPr>
        <p:spPr>
          <a:xfrm>
            <a:off x="10721631" y="5411828"/>
            <a:ext cx="363223" cy="36322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D08D5A61-C86D-4E9E-81BF-B5D5960B4D5C}"/>
              </a:ext>
            </a:extLst>
          </p:cNvPr>
          <p:cNvSpPr/>
          <p:nvPr/>
        </p:nvSpPr>
        <p:spPr>
          <a:xfrm>
            <a:off x="3507901" y="5411828"/>
            <a:ext cx="363223" cy="36322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98AF963-4C6A-4B29-91D7-F8717B26169A}"/>
              </a:ext>
            </a:extLst>
          </p:cNvPr>
          <p:cNvSpPr txBox="1">
            <a:spLocks/>
          </p:cNvSpPr>
          <p:nvPr/>
        </p:nvSpPr>
        <p:spPr>
          <a:xfrm>
            <a:off x="1483858" y="5260864"/>
            <a:ext cx="2037536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ID" sz="1100" dirty="0">
                <a:solidFill>
                  <a:schemeClr val="bg1"/>
                </a:solidFill>
                <a:ea typeface="Roboto" panose="02000000000000000000" pitchFamily="2" charset="0"/>
              </a:rPr>
              <a:t>Data Science Teacher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AA07A789-E944-4985-97DD-380E3F2198D8}"/>
              </a:ext>
            </a:extLst>
          </p:cNvPr>
          <p:cNvSpPr txBox="1">
            <a:spLocks/>
          </p:cNvSpPr>
          <p:nvPr/>
        </p:nvSpPr>
        <p:spPr>
          <a:xfrm>
            <a:off x="5077229" y="5260341"/>
            <a:ext cx="2037536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ID" sz="1100" dirty="0">
                <a:solidFill>
                  <a:schemeClr val="bg1"/>
                </a:solidFill>
                <a:ea typeface="Roboto" panose="02000000000000000000" pitchFamily="2" charset="0"/>
              </a:rPr>
              <a:t>Principal </a:t>
            </a:r>
          </a:p>
        </p:txBody>
      </p:sp>
    </p:spTree>
    <p:extLst>
      <p:ext uri="{BB962C8B-B14F-4D97-AF65-F5344CB8AC3E}">
        <p14:creationId xmlns:p14="http://schemas.microsoft.com/office/powerpoint/2010/main" val="1575766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5B97FF1-6A6D-49F1-A8B9-08AA0BE2B348}"/>
              </a:ext>
            </a:extLst>
          </p:cNvPr>
          <p:cNvSpPr txBox="1">
            <a:spLocks/>
          </p:cNvSpPr>
          <p:nvPr/>
        </p:nvSpPr>
        <p:spPr>
          <a:xfrm>
            <a:off x="838200" y="4009545"/>
            <a:ext cx="4203700" cy="125008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sed sit do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laboris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nisi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aliquip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D947FF6-E05B-4EE5-A274-350D360C3949}"/>
              </a:ext>
            </a:extLst>
          </p:cNvPr>
          <p:cNvSpPr/>
          <p:nvPr/>
        </p:nvSpPr>
        <p:spPr>
          <a:xfrm>
            <a:off x="838200" y="3366446"/>
            <a:ext cx="3051648" cy="451747"/>
          </a:xfrm>
          <a:prstGeom prst="roundRect">
            <a:avLst>
              <a:gd name="adj" fmla="val 217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World-class Instructors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44F6FF3-6F90-496B-8129-29BAC8BA7282}"/>
              </a:ext>
            </a:extLst>
          </p:cNvPr>
          <p:cNvSpPr txBox="1">
            <a:spLocks/>
          </p:cNvSpPr>
          <p:nvPr/>
        </p:nvSpPr>
        <p:spPr>
          <a:xfrm>
            <a:off x="838200" y="792163"/>
            <a:ext cx="3897573" cy="104644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Classes Taught by Real Creators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ADB649C5-3630-40AD-8BEA-E8A71C06F454}"/>
              </a:ext>
            </a:extLst>
          </p:cNvPr>
          <p:cNvSpPr txBox="1">
            <a:spLocks/>
          </p:cNvSpPr>
          <p:nvPr/>
        </p:nvSpPr>
        <p:spPr>
          <a:xfrm>
            <a:off x="7858125" y="5222006"/>
            <a:ext cx="202675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ID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Roboto" panose="02000000000000000000" pitchFamily="2" charset="0"/>
              </a:rPr>
              <a:t>John Doe</a:t>
            </a:r>
            <a:endParaRPr lang="en-ID" sz="1100" dirty="0">
              <a:solidFill>
                <a:schemeClr val="tx1">
                  <a:lumMod val="85000"/>
                  <a:lumOff val="1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671D39B-A139-4765-B69B-1145331A8830}"/>
              </a:ext>
            </a:extLst>
          </p:cNvPr>
          <p:cNvSpPr txBox="1">
            <a:spLocks/>
          </p:cNvSpPr>
          <p:nvPr/>
        </p:nvSpPr>
        <p:spPr>
          <a:xfrm>
            <a:off x="9327050" y="3619854"/>
            <a:ext cx="2026750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anose="02000000000000000000" pitchFamily="2" charset="0"/>
              </a:rPr>
              <a:t>Web Developer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B726A7D5-5A7B-48D2-A85D-E2AE6F5D0716}"/>
              </a:ext>
            </a:extLst>
          </p:cNvPr>
          <p:cNvSpPr txBox="1">
            <a:spLocks/>
          </p:cNvSpPr>
          <p:nvPr/>
        </p:nvSpPr>
        <p:spPr>
          <a:xfrm>
            <a:off x="7858125" y="1334758"/>
            <a:ext cx="202675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ID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Roboto" panose="02000000000000000000" pitchFamily="2" charset="0"/>
              </a:rPr>
              <a:t>Danny Smith</a:t>
            </a:r>
            <a:endParaRPr lang="en-ID" sz="1100" dirty="0">
              <a:solidFill>
                <a:schemeClr val="tx1">
                  <a:lumMod val="85000"/>
                  <a:lumOff val="1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33EBCDF-E669-4EB5-90E4-EC5702BE554F}"/>
              </a:ext>
            </a:extLst>
          </p:cNvPr>
          <p:cNvSpPr/>
          <p:nvPr/>
        </p:nvSpPr>
        <p:spPr>
          <a:xfrm>
            <a:off x="9645172" y="1902189"/>
            <a:ext cx="363223" cy="36322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C094496-6E53-4F48-A5D2-18C134BB7EB4}"/>
              </a:ext>
            </a:extLst>
          </p:cNvPr>
          <p:cNvSpPr/>
          <p:nvPr/>
        </p:nvSpPr>
        <p:spPr>
          <a:xfrm>
            <a:off x="11107721" y="3912242"/>
            <a:ext cx="363223" cy="36322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2887F38D-0BCF-46AB-BFA1-A39F76022AEC}"/>
              </a:ext>
            </a:extLst>
          </p:cNvPr>
          <p:cNvSpPr/>
          <p:nvPr/>
        </p:nvSpPr>
        <p:spPr>
          <a:xfrm>
            <a:off x="9645172" y="5775051"/>
            <a:ext cx="363223" cy="36322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2E8B2CB-9760-479A-BD97-5D8BA696D2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D004F0B-6092-4046-9DD8-7CDA9EF361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EC92138-35A7-4F7A-9B0F-EB2F2638C40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ED14B697-FC4F-4A11-9BF3-6F345E416EC7}"/>
              </a:ext>
            </a:extLst>
          </p:cNvPr>
          <p:cNvSpPr txBox="1">
            <a:spLocks/>
          </p:cNvSpPr>
          <p:nvPr/>
        </p:nvSpPr>
        <p:spPr>
          <a:xfrm>
            <a:off x="7858125" y="1611131"/>
            <a:ext cx="2026750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anose="02000000000000000000" pitchFamily="2" charset="0"/>
              </a:rPr>
              <a:t>Architecture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041EF12E-6E77-4E83-AF5C-F66250AAA9C0}"/>
              </a:ext>
            </a:extLst>
          </p:cNvPr>
          <p:cNvSpPr txBox="1">
            <a:spLocks/>
          </p:cNvSpPr>
          <p:nvPr/>
        </p:nvSpPr>
        <p:spPr>
          <a:xfrm>
            <a:off x="9327050" y="3359197"/>
            <a:ext cx="202675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ID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Roboto" panose="02000000000000000000" pitchFamily="2" charset="0"/>
              </a:rPr>
              <a:t>Alexander Smith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CC19FF3-38D1-4A51-B758-CAA0FE897813}"/>
              </a:ext>
            </a:extLst>
          </p:cNvPr>
          <p:cNvSpPr txBox="1">
            <a:spLocks/>
          </p:cNvSpPr>
          <p:nvPr/>
        </p:nvSpPr>
        <p:spPr>
          <a:xfrm>
            <a:off x="7858125" y="5506699"/>
            <a:ext cx="2026750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anose="02000000000000000000" pitchFamily="2" charset="0"/>
              </a:rPr>
              <a:t>Data Science</a:t>
            </a:r>
          </a:p>
        </p:txBody>
      </p:sp>
    </p:spTree>
    <p:extLst>
      <p:ext uri="{BB962C8B-B14F-4D97-AF65-F5344CB8AC3E}">
        <p14:creationId xmlns:p14="http://schemas.microsoft.com/office/powerpoint/2010/main" val="904792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C51B81-53FC-4924-8675-9C457D6A4D60}"/>
              </a:ext>
            </a:extLst>
          </p:cNvPr>
          <p:cNvSpPr txBox="1">
            <a:spLocks/>
          </p:cNvSpPr>
          <p:nvPr/>
        </p:nvSpPr>
        <p:spPr>
          <a:xfrm>
            <a:off x="6469982" y="1291229"/>
            <a:ext cx="4847853" cy="4708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Alexander Smith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64C6638-1B01-4D09-BF37-AD95C46439A3}"/>
              </a:ext>
            </a:extLst>
          </p:cNvPr>
          <p:cNvSpPr txBox="1">
            <a:spLocks/>
          </p:cNvSpPr>
          <p:nvPr/>
        </p:nvSpPr>
        <p:spPr>
          <a:xfrm>
            <a:off x="6505947" y="1811970"/>
            <a:ext cx="1408399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ID" sz="1600" dirty="0">
                <a:solidFill>
                  <a:schemeClr val="bg2">
                    <a:lumMod val="75000"/>
                  </a:schemeClr>
                </a:solidFill>
                <a:ea typeface="Roboto" panose="02000000000000000000" pitchFamily="2" charset="0"/>
              </a:rPr>
              <a:t>Web Developer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194FD42-E5C3-4C1B-8505-BF4BC8A2214B}"/>
              </a:ext>
            </a:extLst>
          </p:cNvPr>
          <p:cNvSpPr/>
          <p:nvPr/>
        </p:nvSpPr>
        <p:spPr>
          <a:xfrm>
            <a:off x="8019775" y="4951021"/>
            <a:ext cx="3334025" cy="118254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480EAA-EFFA-47F8-B831-908B3D4DC520}"/>
              </a:ext>
            </a:extLst>
          </p:cNvPr>
          <p:cNvSpPr txBox="1">
            <a:spLocks/>
          </p:cNvSpPr>
          <p:nvPr/>
        </p:nvSpPr>
        <p:spPr>
          <a:xfrm>
            <a:off x="9338847" y="5174180"/>
            <a:ext cx="1981844" cy="41177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5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4.7</a:t>
            </a:r>
            <a:endParaRPr lang="en-US" sz="16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7E9C29C-FAF4-453A-A6EA-8094D08FC17D}"/>
              </a:ext>
            </a:extLst>
          </p:cNvPr>
          <p:cNvSpPr/>
          <p:nvPr/>
        </p:nvSpPr>
        <p:spPr>
          <a:xfrm>
            <a:off x="8296040" y="5157484"/>
            <a:ext cx="769620" cy="769620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7BA2305-0EB0-49F6-853C-2B99842B5AFC}"/>
              </a:ext>
            </a:extLst>
          </p:cNvPr>
          <p:cNvSpPr/>
          <p:nvPr/>
        </p:nvSpPr>
        <p:spPr>
          <a:xfrm>
            <a:off x="4415419" y="4951021"/>
            <a:ext cx="3334025" cy="118254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EB49E40-175F-4A36-B87E-214931111093}"/>
              </a:ext>
            </a:extLst>
          </p:cNvPr>
          <p:cNvSpPr txBox="1">
            <a:spLocks/>
          </p:cNvSpPr>
          <p:nvPr/>
        </p:nvSpPr>
        <p:spPr>
          <a:xfrm>
            <a:off x="5731635" y="5578551"/>
            <a:ext cx="1981844" cy="27456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5000"/>
              </a:lnSpc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Total Ratings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05C8302-8F9B-49FE-A2CE-EC9C19DEC560}"/>
              </a:ext>
            </a:extLst>
          </p:cNvPr>
          <p:cNvSpPr/>
          <p:nvPr/>
        </p:nvSpPr>
        <p:spPr>
          <a:xfrm>
            <a:off x="4691685" y="5157484"/>
            <a:ext cx="769620" cy="769620"/>
          </a:xfrm>
          <a:prstGeom prst="ellipse">
            <a:avLst/>
          </a:prstGeom>
          <a:solidFill>
            <a:schemeClr val="accent4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5244C02-0E84-4A0E-902E-E626BE285DAC}"/>
              </a:ext>
            </a:extLst>
          </p:cNvPr>
          <p:cNvSpPr/>
          <p:nvPr/>
        </p:nvSpPr>
        <p:spPr>
          <a:xfrm>
            <a:off x="811062" y="4951106"/>
            <a:ext cx="3334025" cy="118254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C962501-CA9E-4544-8A42-36127C9699BB}"/>
              </a:ext>
            </a:extLst>
          </p:cNvPr>
          <p:cNvSpPr txBox="1">
            <a:spLocks/>
          </p:cNvSpPr>
          <p:nvPr/>
        </p:nvSpPr>
        <p:spPr>
          <a:xfrm>
            <a:off x="2127278" y="5578551"/>
            <a:ext cx="1981844" cy="27456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5000"/>
              </a:lnSpc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Courses Authored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7891193-F365-4C65-A257-DC23CB063200}"/>
              </a:ext>
            </a:extLst>
          </p:cNvPr>
          <p:cNvSpPr/>
          <p:nvPr/>
        </p:nvSpPr>
        <p:spPr>
          <a:xfrm>
            <a:off x="1087327" y="5157569"/>
            <a:ext cx="769620" cy="769620"/>
          </a:xfrm>
          <a:prstGeom prst="ellipse">
            <a:avLst/>
          </a:prstGeom>
          <a:solidFill>
            <a:srgbClr val="7257F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03F36C9-1E81-4423-BA3D-10B88ED0EFC9}"/>
              </a:ext>
            </a:extLst>
          </p:cNvPr>
          <p:cNvSpPr txBox="1">
            <a:spLocks/>
          </p:cNvSpPr>
          <p:nvPr/>
        </p:nvSpPr>
        <p:spPr>
          <a:xfrm>
            <a:off x="6505946" y="3165320"/>
            <a:ext cx="4847853" cy="125008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sed sit do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laboris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nisi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aliquip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E1ED4A0-064B-4AF9-A042-4EFE1993134E}"/>
              </a:ext>
            </a:extLst>
          </p:cNvPr>
          <p:cNvSpPr/>
          <p:nvPr/>
        </p:nvSpPr>
        <p:spPr>
          <a:xfrm>
            <a:off x="6505947" y="2663730"/>
            <a:ext cx="1770964" cy="451747"/>
          </a:xfrm>
          <a:prstGeom prst="roundRect">
            <a:avLst>
              <a:gd name="adj" fmla="val 217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Short Bio</a:t>
            </a:r>
          </a:p>
        </p:txBody>
      </p:sp>
      <p:pic>
        <p:nvPicPr>
          <p:cNvPr id="19" name="Graphic 18" descr="Rating 3 Star with solid fill">
            <a:extLst>
              <a:ext uri="{FF2B5EF4-FFF2-40B4-BE49-F238E27FC236}">
                <a16:creationId xmlns:a16="http://schemas.microsoft.com/office/drawing/2014/main" id="{8D58D177-ADC1-445E-8BF9-D7B7F9E1B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65676" y="5231475"/>
            <a:ext cx="621638" cy="621638"/>
          </a:xfrm>
          <a:prstGeom prst="rect">
            <a:avLst/>
          </a:prstGeom>
        </p:spPr>
      </p:pic>
      <p:pic>
        <p:nvPicPr>
          <p:cNvPr id="20" name="Graphic 19" descr="Rating 3 Star with solid fill">
            <a:extLst>
              <a:ext uri="{FF2B5EF4-FFF2-40B4-BE49-F238E27FC236}">
                <a16:creationId xmlns:a16="http://schemas.microsoft.com/office/drawing/2014/main" id="{F42BC280-D6C2-44D8-955B-F2CD676D58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70031" y="5231475"/>
            <a:ext cx="621638" cy="621638"/>
          </a:xfrm>
          <a:prstGeom prst="rect">
            <a:avLst/>
          </a:prstGeom>
        </p:spPr>
      </p:pic>
      <p:pic>
        <p:nvPicPr>
          <p:cNvPr id="21" name="Graphic 20" descr="Classroom with solid fill">
            <a:extLst>
              <a:ext uri="{FF2B5EF4-FFF2-40B4-BE49-F238E27FC236}">
                <a16:creationId xmlns:a16="http://schemas.microsoft.com/office/drawing/2014/main" id="{74F08C7D-C30D-4D0A-AF3B-58BC3447C5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27579" y="5297821"/>
            <a:ext cx="489116" cy="48911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AC96F6-3610-408D-B9E5-B6FEF7C7D8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3D99A50-03C3-42C9-B270-8C29F76E0569}"/>
              </a:ext>
            </a:extLst>
          </p:cNvPr>
          <p:cNvSpPr txBox="1">
            <a:spLocks/>
          </p:cNvSpPr>
          <p:nvPr/>
        </p:nvSpPr>
        <p:spPr>
          <a:xfrm>
            <a:off x="2127278" y="5174181"/>
            <a:ext cx="1981844" cy="41177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5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4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DB8C9A5-41DE-41D7-92F3-DEA383B186AC}"/>
              </a:ext>
            </a:extLst>
          </p:cNvPr>
          <p:cNvSpPr txBox="1">
            <a:spLocks/>
          </p:cNvSpPr>
          <p:nvPr/>
        </p:nvSpPr>
        <p:spPr>
          <a:xfrm>
            <a:off x="5731635" y="5174181"/>
            <a:ext cx="1981844" cy="41177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5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16</a:t>
            </a:r>
            <a:endParaRPr lang="en-US" sz="16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8D2A47D-075B-4FFE-A816-9455853494A0}"/>
              </a:ext>
            </a:extLst>
          </p:cNvPr>
          <p:cNvSpPr txBox="1">
            <a:spLocks/>
          </p:cNvSpPr>
          <p:nvPr/>
        </p:nvSpPr>
        <p:spPr>
          <a:xfrm>
            <a:off x="9339976" y="5585959"/>
            <a:ext cx="1981844" cy="27456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5000"/>
              </a:lnSpc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Average Ratings</a:t>
            </a:r>
          </a:p>
        </p:txBody>
      </p:sp>
    </p:spTree>
    <p:extLst>
      <p:ext uri="{BB962C8B-B14F-4D97-AF65-F5344CB8AC3E}">
        <p14:creationId xmlns:p14="http://schemas.microsoft.com/office/powerpoint/2010/main" val="2603976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E2E0E1-331F-46C4-A4A1-6E5D9FF50A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6D4C53FB-B6FE-40CA-A8E4-023AFFB03F42}"/>
              </a:ext>
            </a:extLst>
          </p:cNvPr>
          <p:cNvSpPr>
            <a:spLocks/>
          </p:cNvSpPr>
          <p:nvPr/>
        </p:nvSpPr>
        <p:spPr bwMode="auto">
          <a:xfrm>
            <a:off x="838200" y="899359"/>
            <a:ext cx="3987953" cy="5059282"/>
          </a:xfrm>
          <a:custGeom>
            <a:avLst/>
            <a:gdLst>
              <a:gd name="T0" fmla="*/ 550 w 616"/>
              <a:gd name="T1" fmla="*/ 178 h 782"/>
              <a:gd name="T2" fmla="*/ 135 w 616"/>
              <a:gd name="T3" fmla="*/ 24 h 782"/>
              <a:gd name="T4" fmla="*/ 0 w 616"/>
              <a:gd name="T5" fmla="*/ 118 h 782"/>
              <a:gd name="T6" fmla="*/ 0 w 616"/>
              <a:gd name="T7" fmla="*/ 664 h 782"/>
              <a:gd name="T8" fmla="*/ 135 w 616"/>
              <a:gd name="T9" fmla="*/ 758 h 782"/>
              <a:gd name="T10" fmla="*/ 550 w 616"/>
              <a:gd name="T11" fmla="*/ 605 h 782"/>
              <a:gd name="T12" fmla="*/ 616 w 616"/>
              <a:gd name="T13" fmla="*/ 511 h 782"/>
              <a:gd name="T14" fmla="*/ 616 w 616"/>
              <a:gd name="T15" fmla="*/ 271 h 782"/>
              <a:gd name="T16" fmla="*/ 550 w 616"/>
              <a:gd name="T17" fmla="*/ 178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6" h="782">
                <a:moveTo>
                  <a:pt x="550" y="178"/>
                </a:moveTo>
                <a:cubicBezTo>
                  <a:pt x="135" y="24"/>
                  <a:pt x="135" y="24"/>
                  <a:pt x="135" y="24"/>
                </a:cubicBezTo>
                <a:cubicBezTo>
                  <a:pt x="69" y="0"/>
                  <a:pt x="0" y="48"/>
                  <a:pt x="0" y="118"/>
                </a:cubicBezTo>
                <a:cubicBezTo>
                  <a:pt x="0" y="664"/>
                  <a:pt x="0" y="664"/>
                  <a:pt x="0" y="664"/>
                </a:cubicBezTo>
                <a:cubicBezTo>
                  <a:pt x="0" y="734"/>
                  <a:pt x="69" y="782"/>
                  <a:pt x="135" y="758"/>
                </a:cubicBezTo>
                <a:cubicBezTo>
                  <a:pt x="550" y="605"/>
                  <a:pt x="550" y="605"/>
                  <a:pt x="550" y="605"/>
                </a:cubicBezTo>
                <a:cubicBezTo>
                  <a:pt x="590" y="590"/>
                  <a:pt x="616" y="553"/>
                  <a:pt x="616" y="511"/>
                </a:cubicBezTo>
                <a:cubicBezTo>
                  <a:pt x="616" y="271"/>
                  <a:pt x="616" y="271"/>
                  <a:pt x="616" y="271"/>
                </a:cubicBezTo>
                <a:cubicBezTo>
                  <a:pt x="616" y="229"/>
                  <a:pt x="590" y="192"/>
                  <a:pt x="550" y="178"/>
                </a:cubicBezTo>
                <a:close/>
              </a:path>
            </a:pathLst>
          </a:custGeom>
          <a:gradFill>
            <a:gsLst>
              <a:gs pos="11000">
                <a:srgbClr val="7257FE">
                  <a:alpha val="43000"/>
                </a:srgbClr>
              </a:gs>
              <a:gs pos="100000">
                <a:schemeClr val="accent6">
                  <a:lumMod val="50000"/>
                  <a:lumOff val="50000"/>
                  <a:alpha val="61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E9E9C24-83AF-4049-812B-48085198C1E7}"/>
              </a:ext>
            </a:extLst>
          </p:cNvPr>
          <p:cNvSpPr/>
          <p:nvPr/>
        </p:nvSpPr>
        <p:spPr>
          <a:xfrm>
            <a:off x="2606064" y="4663440"/>
            <a:ext cx="1221844" cy="122184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D2F85D4-CD9C-410B-8183-F2191831223C}"/>
              </a:ext>
            </a:extLst>
          </p:cNvPr>
          <p:cNvSpPr/>
          <p:nvPr/>
        </p:nvSpPr>
        <p:spPr>
          <a:xfrm>
            <a:off x="600365" y="1536010"/>
            <a:ext cx="475670" cy="4756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 descr="Books with solid fill">
            <a:extLst>
              <a:ext uri="{FF2B5EF4-FFF2-40B4-BE49-F238E27FC236}">
                <a16:creationId xmlns:a16="http://schemas.microsoft.com/office/drawing/2014/main" id="{C72B5AB0-F148-4F4D-B993-E43FFBFF8B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23072" y="4980448"/>
            <a:ext cx="587829" cy="58782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F851ACB7-1464-4403-A739-A81EC84E6DE4}"/>
              </a:ext>
            </a:extLst>
          </p:cNvPr>
          <p:cNvSpPr txBox="1">
            <a:spLocks/>
          </p:cNvSpPr>
          <p:nvPr/>
        </p:nvSpPr>
        <p:spPr>
          <a:xfrm>
            <a:off x="6096000" y="1720505"/>
            <a:ext cx="5257800" cy="2767937"/>
          </a:xfrm>
          <a:prstGeom prst="rect">
            <a:avLst/>
          </a:prstGeom>
        </p:spPr>
        <p:txBody>
          <a:bodyPr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en-ID" sz="3200" dirty="0"/>
              <a:t>Education is our passport to the future, for tomorrow belong to the people who prepare for it today.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117241B-A69C-4AB2-BDC7-C4DB54678217}"/>
              </a:ext>
            </a:extLst>
          </p:cNvPr>
          <p:cNvSpPr/>
          <p:nvPr/>
        </p:nvSpPr>
        <p:spPr>
          <a:xfrm>
            <a:off x="6050215" y="4887897"/>
            <a:ext cx="2513214" cy="455627"/>
          </a:xfrm>
          <a:prstGeom prst="roundRect">
            <a:avLst>
              <a:gd name="adj" fmla="val 217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Malcolm X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9160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14181B-8F0A-4A4E-810D-48593BB080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82F4E53-565D-4EAF-9BB3-DFD110FB897F}"/>
              </a:ext>
            </a:extLst>
          </p:cNvPr>
          <p:cNvSpPr/>
          <p:nvPr/>
        </p:nvSpPr>
        <p:spPr>
          <a:xfrm flipH="1">
            <a:off x="0" y="-1"/>
            <a:ext cx="12191999" cy="6241143"/>
          </a:xfrm>
          <a:custGeom>
            <a:avLst/>
            <a:gdLst>
              <a:gd name="connsiteX0" fmla="*/ 12191999 w 12191999"/>
              <a:gd name="connsiteY0" fmla="*/ 0 h 6018932"/>
              <a:gd name="connsiteX1" fmla="*/ 0 w 12191999"/>
              <a:gd name="connsiteY1" fmla="*/ 0 h 6018932"/>
              <a:gd name="connsiteX2" fmla="*/ 0 w 12191999"/>
              <a:gd name="connsiteY2" fmla="*/ 5398366 h 6018932"/>
              <a:gd name="connsiteX3" fmla="*/ 197364 w 12191999"/>
              <a:gd name="connsiteY3" fmla="*/ 5465146 h 6018932"/>
              <a:gd name="connsiteX4" fmla="*/ 3860310 w 12191999"/>
              <a:gd name="connsiteY4" fmla="*/ 6018932 h 6018932"/>
              <a:gd name="connsiteX5" fmla="*/ 12183470 w 12191999"/>
              <a:gd name="connsiteY5" fmla="*/ 2781614 h 6018932"/>
              <a:gd name="connsiteX6" fmla="*/ 12191999 w 12191999"/>
              <a:gd name="connsiteY6" fmla="*/ 2773519 h 601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6018932">
                <a:moveTo>
                  <a:pt x="12191999" y="0"/>
                </a:moveTo>
                <a:lnTo>
                  <a:pt x="0" y="0"/>
                </a:lnTo>
                <a:lnTo>
                  <a:pt x="0" y="5398366"/>
                </a:lnTo>
                <a:lnTo>
                  <a:pt x="197364" y="5465146"/>
                </a:lnTo>
                <a:cubicBezTo>
                  <a:pt x="1354488" y="5825051"/>
                  <a:pt x="2584758" y="6018932"/>
                  <a:pt x="3860310" y="6018932"/>
                </a:cubicBezTo>
                <a:cubicBezTo>
                  <a:pt x="7069123" y="6018932"/>
                  <a:pt x="9991363" y="4791972"/>
                  <a:pt x="12183470" y="2781614"/>
                </a:cubicBezTo>
                <a:lnTo>
                  <a:pt x="12191999" y="2773519"/>
                </a:ln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  <a:alpha val="63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4E3924-A7CC-4F8C-B2DD-6D262D6B69EB}"/>
              </a:ext>
            </a:extLst>
          </p:cNvPr>
          <p:cNvSpPr/>
          <p:nvPr/>
        </p:nvSpPr>
        <p:spPr>
          <a:xfrm>
            <a:off x="838200" y="3240761"/>
            <a:ext cx="3172097" cy="2554421"/>
          </a:xfrm>
          <a:prstGeom prst="roundRect">
            <a:avLst>
              <a:gd name="adj" fmla="val 12788"/>
            </a:avLst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16D172-0C6C-4183-938E-1694ED130F8F}"/>
              </a:ext>
            </a:extLst>
          </p:cNvPr>
          <p:cNvSpPr txBox="1">
            <a:spLocks/>
          </p:cNvSpPr>
          <p:nvPr/>
        </p:nvSpPr>
        <p:spPr>
          <a:xfrm>
            <a:off x="1221936" y="5111695"/>
            <a:ext cx="2404622" cy="24019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Over 90 Courses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C2B8417-7497-4F76-A28C-A2C67214EB1B}"/>
              </a:ext>
            </a:extLst>
          </p:cNvPr>
          <p:cNvSpPr/>
          <p:nvPr/>
        </p:nvSpPr>
        <p:spPr>
          <a:xfrm>
            <a:off x="4509954" y="3240761"/>
            <a:ext cx="3172097" cy="2554421"/>
          </a:xfrm>
          <a:prstGeom prst="roundRect">
            <a:avLst>
              <a:gd name="adj" fmla="val 12788"/>
            </a:avLst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EF92DD6-F0DE-4EA6-B9B3-D733600A39C8}"/>
              </a:ext>
            </a:extLst>
          </p:cNvPr>
          <p:cNvSpPr txBox="1">
            <a:spLocks/>
          </p:cNvSpPr>
          <p:nvPr/>
        </p:nvSpPr>
        <p:spPr>
          <a:xfrm>
            <a:off x="4893688" y="5092807"/>
            <a:ext cx="2404622" cy="24019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5,630 E-book &amp; Journal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F17B9EB-443F-4AC7-8670-BF2D05CEE9DE}"/>
              </a:ext>
            </a:extLst>
          </p:cNvPr>
          <p:cNvSpPr/>
          <p:nvPr/>
        </p:nvSpPr>
        <p:spPr>
          <a:xfrm>
            <a:off x="8181707" y="3240761"/>
            <a:ext cx="3172097" cy="2554421"/>
          </a:xfrm>
          <a:prstGeom prst="roundRect">
            <a:avLst>
              <a:gd name="adj" fmla="val 12788"/>
            </a:avLst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CDDF3B7-E0A9-41AF-825D-2C98D9CE29EA}"/>
              </a:ext>
            </a:extLst>
          </p:cNvPr>
          <p:cNvSpPr txBox="1">
            <a:spLocks/>
          </p:cNvSpPr>
          <p:nvPr/>
        </p:nvSpPr>
        <p:spPr>
          <a:xfrm>
            <a:off x="8593685" y="4831618"/>
            <a:ext cx="2404622" cy="2800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Online Seminar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6F2AC09-DE3A-4B95-9D97-E9628B7EC278}"/>
              </a:ext>
            </a:extLst>
          </p:cNvPr>
          <p:cNvSpPr txBox="1">
            <a:spLocks/>
          </p:cNvSpPr>
          <p:nvPr/>
        </p:nvSpPr>
        <p:spPr>
          <a:xfrm>
            <a:off x="1938017" y="1722741"/>
            <a:ext cx="8350438" cy="92692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laboris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nisi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aliquip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ex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ea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commodo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consequat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87F12DD-1F78-4705-9DEA-6CE2E284D02E}"/>
              </a:ext>
            </a:extLst>
          </p:cNvPr>
          <p:cNvCxnSpPr>
            <a:cxnSpLocks/>
          </p:cNvCxnSpPr>
          <p:nvPr/>
        </p:nvCxnSpPr>
        <p:spPr>
          <a:xfrm>
            <a:off x="5867400" y="1451488"/>
            <a:ext cx="457200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: Top Corners Rounded 14">
            <a:extLst>
              <a:ext uri="{FF2B5EF4-FFF2-40B4-BE49-F238E27FC236}">
                <a16:creationId xmlns:a16="http://schemas.microsoft.com/office/drawing/2014/main" id="{A9097F7D-8898-471F-B06F-92C302D98373}"/>
              </a:ext>
            </a:extLst>
          </p:cNvPr>
          <p:cNvSpPr/>
          <p:nvPr/>
        </p:nvSpPr>
        <p:spPr>
          <a:xfrm flipV="1">
            <a:off x="5575302" y="3240761"/>
            <a:ext cx="1041400" cy="1041400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Rectangle: Top Corners Rounded 15">
            <a:extLst>
              <a:ext uri="{FF2B5EF4-FFF2-40B4-BE49-F238E27FC236}">
                <a16:creationId xmlns:a16="http://schemas.microsoft.com/office/drawing/2014/main" id="{82B4EE4F-4476-40E7-87EA-DA0F13E960AD}"/>
              </a:ext>
            </a:extLst>
          </p:cNvPr>
          <p:cNvSpPr/>
          <p:nvPr/>
        </p:nvSpPr>
        <p:spPr>
          <a:xfrm flipV="1">
            <a:off x="9247055" y="3240761"/>
            <a:ext cx="1041400" cy="1041400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: Top Corners Rounded 16">
            <a:extLst>
              <a:ext uri="{FF2B5EF4-FFF2-40B4-BE49-F238E27FC236}">
                <a16:creationId xmlns:a16="http://schemas.microsoft.com/office/drawing/2014/main" id="{9FB7AC0F-D29D-4E5A-BB96-A4CFF2AB9802}"/>
              </a:ext>
            </a:extLst>
          </p:cNvPr>
          <p:cNvSpPr/>
          <p:nvPr/>
        </p:nvSpPr>
        <p:spPr>
          <a:xfrm flipV="1">
            <a:off x="1903548" y="3240761"/>
            <a:ext cx="1041400" cy="1041400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8" name="Graphic 17" descr="Books with solid fill">
            <a:extLst>
              <a:ext uri="{FF2B5EF4-FFF2-40B4-BE49-F238E27FC236}">
                <a16:creationId xmlns:a16="http://schemas.microsoft.com/office/drawing/2014/main" id="{7A931D29-BC81-4C50-B6DE-58475E6AB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02088" y="3467547"/>
            <a:ext cx="587829" cy="587829"/>
          </a:xfrm>
          <a:prstGeom prst="rect">
            <a:avLst/>
          </a:prstGeom>
        </p:spPr>
      </p:pic>
      <p:pic>
        <p:nvPicPr>
          <p:cNvPr id="19" name="Graphic 18" descr="Internet with solid fill">
            <a:extLst>
              <a:ext uri="{FF2B5EF4-FFF2-40B4-BE49-F238E27FC236}">
                <a16:creationId xmlns:a16="http://schemas.microsoft.com/office/drawing/2014/main" id="{4DF58245-04FB-4E42-A349-0F59ADD5A4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91385" y="3385091"/>
            <a:ext cx="752740" cy="752740"/>
          </a:xfrm>
          <a:prstGeom prst="rect">
            <a:avLst/>
          </a:prstGeom>
        </p:spPr>
      </p:pic>
      <p:pic>
        <p:nvPicPr>
          <p:cNvPr id="20" name="Graphic 19" descr="Classroom with solid fill">
            <a:extLst>
              <a:ext uri="{FF2B5EF4-FFF2-40B4-BE49-F238E27FC236}">
                <a16:creationId xmlns:a16="http://schemas.microsoft.com/office/drawing/2014/main" id="{6E1BB514-2081-4142-BB97-3313D0EE1C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10058" y="3447271"/>
            <a:ext cx="628380" cy="628380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1152E915-F1E2-4616-A635-120711DB2351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10515600" cy="52322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D" dirty="0">
                <a:solidFill>
                  <a:schemeClr val="bg1"/>
                </a:solidFill>
              </a:rPr>
              <a:t>Our Services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9BC4ABE-5339-42A1-92F7-DFE17FED89D4}"/>
              </a:ext>
            </a:extLst>
          </p:cNvPr>
          <p:cNvSpPr txBox="1">
            <a:spLocks/>
          </p:cNvSpPr>
          <p:nvPr/>
        </p:nvSpPr>
        <p:spPr>
          <a:xfrm>
            <a:off x="1221936" y="4803917"/>
            <a:ext cx="2404622" cy="2800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Online Course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2F13879-0B80-4AE6-976C-8912E3EEE82E}"/>
              </a:ext>
            </a:extLst>
          </p:cNvPr>
          <p:cNvSpPr txBox="1">
            <a:spLocks/>
          </p:cNvSpPr>
          <p:nvPr/>
        </p:nvSpPr>
        <p:spPr>
          <a:xfrm>
            <a:off x="4910925" y="4831618"/>
            <a:ext cx="2404622" cy="2800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Digital Library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CBEB94A-2BDF-40C0-A80F-4E24E0F7B222}"/>
              </a:ext>
            </a:extLst>
          </p:cNvPr>
          <p:cNvSpPr txBox="1">
            <a:spLocks/>
          </p:cNvSpPr>
          <p:nvPr/>
        </p:nvSpPr>
        <p:spPr>
          <a:xfrm>
            <a:off x="8565444" y="5111695"/>
            <a:ext cx="2404622" cy="24019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Every month</a:t>
            </a:r>
          </a:p>
        </p:txBody>
      </p:sp>
    </p:spTree>
    <p:extLst>
      <p:ext uri="{BB962C8B-B14F-4D97-AF65-F5344CB8AC3E}">
        <p14:creationId xmlns:p14="http://schemas.microsoft.com/office/powerpoint/2010/main" val="2314392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99463A6-8A2F-41EC-B702-9CD6BE1CEBEF}"/>
              </a:ext>
            </a:extLst>
          </p:cNvPr>
          <p:cNvSpPr txBox="1">
            <a:spLocks/>
          </p:cNvSpPr>
          <p:nvPr/>
        </p:nvSpPr>
        <p:spPr>
          <a:xfrm>
            <a:off x="7447032" y="3741053"/>
            <a:ext cx="3906768" cy="157325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sed sit do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laboris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nisi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aliquip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FE9B3B7-007C-48E1-9475-8FD3816250F5}"/>
              </a:ext>
            </a:extLst>
          </p:cNvPr>
          <p:cNvSpPr/>
          <p:nvPr/>
        </p:nvSpPr>
        <p:spPr>
          <a:xfrm>
            <a:off x="7447031" y="3076131"/>
            <a:ext cx="2580889" cy="455627"/>
          </a:xfrm>
          <a:prstGeom prst="roundRect">
            <a:avLst>
              <a:gd name="adj" fmla="val 217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Personal Mentoring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9C0E86-324D-4F36-9368-E0DC08A23BE6}"/>
              </a:ext>
            </a:extLst>
          </p:cNvPr>
          <p:cNvGrpSpPr/>
          <p:nvPr/>
        </p:nvGrpSpPr>
        <p:grpSpPr>
          <a:xfrm>
            <a:off x="838197" y="762000"/>
            <a:ext cx="5970926" cy="5295900"/>
            <a:chOff x="838197" y="762000"/>
            <a:chExt cx="5970926" cy="529590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E1D840AE-8D23-41CA-A41E-3CA5DB739A0D}"/>
                </a:ext>
              </a:extLst>
            </p:cNvPr>
            <p:cNvSpPr/>
            <p:nvPr/>
          </p:nvSpPr>
          <p:spPr>
            <a:xfrm>
              <a:off x="838197" y="762000"/>
              <a:ext cx="2788555" cy="2444577"/>
            </a:xfrm>
            <a:prstGeom prst="roundRect">
              <a:avLst>
                <a:gd name="adj" fmla="val 11867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1270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AA5261E2-25AB-4D62-BA92-33EB7DACE63F}"/>
                </a:ext>
              </a:extLst>
            </p:cNvPr>
            <p:cNvSpPr/>
            <p:nvPr/>
          </p:nvSpPr>
          <p:spPr>
            <a:xfrm>
              <a:off x="4020568" y="762000"/>
              <a:ext cx="2788555" cy="2444577"/>
            </a:xfrm>
            <a:prstGeom prst="roundRect">
              <a:avLst>
                <a:gd name="adj" fmla="val 11867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1270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DF590F4-D094-4EB5-B51E-3ACA03B54220}"/>
                </a:ext>
              </a:extLst>
            </p:cNvPr>
            <p:cNvSpPr/>
            <p:nvPr/>
          </p:nvSpPr>
          <p:spPr>
            <a:xfrm>
              <a:off x="838197" y="3613323"/>
              <a:ext cx="2788555" cy="2444577"/>
            </a:xfrm>
            <a:prstGeom prst="roundRect">
              <a:avLst>
                <a:gd name="adj" fmla="val 11867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1270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CF73E83-0D06-4FAA-954A-F630E30FC594}"/>
                </a:ext>
              </a:extLst>
            </p:cNvPr>
            <p:cNvSpPr/>
            <p:nvPr/>
          </p:nvSpPr>
          <p:spPr>
            <a:xfrm>
              <a:off x="4020568" y="3613323"/>
              <a:ext cx="2788555" cy="2444577"/>
            </a:xfrm>
            <a:prstGeom prst="roundRect">
              <a:avLst>
                <a:gd name="adj" fmla="val 11867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1270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357E032-A402-41AD-8AFA-275EFDC7A256}"/>
                </a:ext>
              </a:extLst>
            </p:cNvPr>
            <p:cNvSpPr/>
            <p:nvPr/>
          </p:nvSpPr>
          <p:spPr>
            <a:xfrm>
              <a:off x="1733743" y="1125947"/>
              <a:ext cx="997463" cy="997463"/>
            </a:xfrm>
            <a:prstGeom prst="ellipse">
              <a:avLst/>
            </a:prstGeom>
            <a:solidFill>
              <a:srgbClr val="7257F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86B81F1-5B05-491B-BC4C-32E42ECCB05D}"/>
                </a:ext>
              </a:extLst>
            </p:cNvPr>
            <p:cNvSpPr/>
            <p:nvPr/>
          </p:nvSpPr>
          <p:spPr>
            <a:xfrm>
              <a:off x="4916114" y="1125947"/>
              <a:ext cx="997463" cy="997463"/>
            </a:xfrm>
            <a:prstGeom prst="ellipse">
              <a:avLst/>
            </a:prstGeom>
            <a:solidFill>
              <a:schemeClr val="accent4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CC7C641-6728-45D0-A862-F62AE90026F0}"/>
                </a:ext>
              </a:extLst>
            </p:cNvPr>
            <p:cNvSpPr/>
            <p:nvPr/>
          </p:nvSpPr>
          <p:spPr>
            <a:xfrm>
              <a:off x="1733743" y="3977270"/>
              <a:ext cx="997463" cy="997463"/>
            </a:xfrm>
            <a:prstGeom prst="ellipse">
              <a:avLst/>
            </a:prstGeom>
            <a:solidFill>
              <a:schemeClr val="accent3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7D19C5E-DED2-48CA-8E44-47D0B2FEA29F}"/>
                </a:ext>
              </a:extLst>
            </p:cNvPr>
            <p:cNvSpPr/>
            <p:nvPr/>
          </p:nvSpPr>
          <p:spPr>
            <a:xfrm>
              <a:off x="4916114" y="3977270"/>
              <a:ext cx="997463" cy="997463"/>
            </a:xfrm>
            <a:prstGeom prst="ellipse">
              <a:avLst/>
            </a:prstGeom>
            <a:solidFill>
              <a:schemeClr val="accent2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Title 1">
              <a:extLst>
                <a:ext uri="{FF2B5EF4-FFF2-40B4-BE49-F238E27FC236}">
                  <a16:creationId xmlns:a16="http://schemas.microsoft.com/office/drawing/2014/main" id="{215E28C5-B621-4568-A4B2-509930CCC2DE}"/>
                </a:ext>
              </a:extLst>
            </p:cNvPr>
            <p:cNvSpPr txBox="1">
              <a:spLocks/>
            </p:cNvSpPr>
            <p:nvPr/>
          </p:nvSpPr>
          <p:spPr>
            <a:xfrm>
              <a:off x="1030163" y="2653908"/>
              <a:ext cx="2404622" cy="240194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5000"/>
                </a:lnSpc>
              </a:pPr>
              <a:r>
                <a:rPr lang="en-US" sz="14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Over 90 Courses</a:t>
              </a:r>
            </a:p>
          </p:txBody>
        </p:sp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A1EF1D1C-27E1-427D-BDA7-1A7C6E9FA39E}"/>
                </a:ext>
              </a:extLst>
            </p:cNvPr>
            <p:cNvSpPr txBox="1">
              <a:spLocks/>
            </p:cNvSpPr>
            <p:nvPr/>
          </p:nvSpPr>
          <p:spPr>
            <a:xfrm>
              <a:off x="4212534" y="2653908"/>
              <a:ext cx="2404622" cy="240194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5000"/>
                </a:lnSpc>
              </a:pPr>
              <a:r>
                <a:rPr lang="en-US" sz="14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5,630 E-book &amp; Journal</a:t>
              </a:r>
            </a:p>
          </p:txBody>
        </p: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1BBEB5A1-6067-4BE5-B0D5-4D1506850A5A}"/>
                </a:ext>
              </a:extLst>
            </p:cNvPr>
            <p:cNvSpPr txBox="1">
              <a:spLocks/>
            </p:cNvSpPr>
            <p:nvPr/>
          </p:nvSpPr>
          <p:spPr>
            <a:xfrm>
              <a:off x="1030163" y="5491859"/>
              <a:ext cx="2404622" cy="240194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5000"/>
                </a:lnSpc>
              </a:pPr>
              <a:r>
                <a:rPr lang="en-US" sz="14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Every month</a:t>
              </a:r>
            </a:p>
          </p:txBody>
        </p:sp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8AACBB5B-8A7B-455B-82B8-F3FE280935F1}"/>
                </a:ext>
              </a:extLst>
            </p:cNvPr>
            <p:cNvSpPr txBox="1">
              <a:spLocks/>
            </p:cNvSpPr>
            <p:nvPr/>
          </p:nvSpPr>
          <p:spPr>
            <a:xfrm>
              <a:off x="4212534" y="5188714"/>
              <a:ext cx="2404622" cy="28007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5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Mentoring</a:t>
              </a:r>
              <a:endParaRPr lang="en-US" sz="1400" dirty="0">
                <a:solidFill>
                  <a:schemeClr val="bg2">
                    <a:lumMod val="75000"/>
                  </a:schemeClr>
                </a:solidFill>
                <a:latin typeface="+mn-lt"/>
              </a:endParaRPr>
            </a:p>
          </p:txBody>
        </p:sp>
        <p:pic>
          <p:nvPicPr>
            <p:cNvPr id="19" name="Graphic 18" descr="Classroom with solid fill">
              <a:extLst>
                <a:ext uri="{FF2B5EF4-FFF2-40B4-BE49-F238E27FC236}">
                  <a16:creationId xmlns:a16="http://schemas.microsoft.com/office/drawing/2014/main" id="{95724F7B-A4DD-4737-893D-7274EB8F8E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988448" y="1380652"/>
              <a:ext cx="488052" cy="488052"/>
            </a:xfrm>
            <a:prstGeom prst="rect">
              <a:avLst/>
            </a:prstGeom>
          </p:spPr>
        </p:pic>
        <p:pic>
          <p:nvPicPr>
            <p:cNvPr id="20" name="Graphic 19" descr="Books with solid fill">
              <a:extLst>
                <a:ext uri="{FF2B5EF4-FFF2-40B4-BE49-F238E27FC236}">
                  <a16:creationId xmlns:a16="http://schemas.microsoft.com/office/drawing/2014/main" id="{3D426DCD-CB73-428B-B73A-633F47B3F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86567" y="1396401"/>
              <a:ext cx="456556" cy="456556"/>
            </a:xfrm>
            <a:prstGeom prst="rect">
              <a:avLst/>
            </a:prstGeom>
          </p:spPr>
        </p:pic>
        <p:pic>
          <p:nvPicPr>
            <p:cNvPr id="21" name="Graphic 20" descr="Internet with solid fill">
              <a:extLst>
                <a:ext uri="{FF2B5EF4-FFF2-40B4-BE49-F238E27FC236}">
                  <a16:creationId xmlns:a16="http://schemas.microsoft.com/office/drawing/2014/main" id="{47BE4C70-3F62-41B7-854F-7BB577F68C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940154" y="4183681"/>
              <a:ext cx="584640" cy="584640"/>
            </a:xfrm>
            <a:prstGeom prst="rect">
              <a:avLst/>
            </a:prstGeom>
          </p:spPr>
        </p:pic>
        <p:pic>
          <p:nvPicPr>
            <p:cNvPr id="22" name="Graphic 21" descr="Chat with solid fill">
              <a:extLst>
                <a:ext uri="{FF2B5EF4-FFF2-40B4-BE49-F238E27FC236}">
                  <a16:creationId xmlns:a16="http://schemas.microsoft.com/office/drawing/2014/main" id="{64F0590C-14EA-49CD-BD2F-924797B6D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2734" y="4183890"/>
              <a:ext cx="584222" cy="584222"/>
            </a:xfrm>
            <a:prstGeom prst="rect">
              <a:avLst/>
            </a:prstGeom>
          </p:spPr>
        </p:pic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D45EC3B4-4B17-4E8E-9488-DC55E456B9C1}"/>
              </a:ext>
            </a:extLst>
          </p:cNvPr>
          <p:cNvSpPr txBox="1">
            <a:spLocks/>
          </p:cNvSpPr>
          <p:nvPr/>
        </p:nvSpPr>
        <p:spPr>
          <a:xfrm>
            <a:off x="7447032" y="792457"/>
            <a:ext cx="2409825" cy="104644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dirty="0"/>
              <a:t>Our Services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D7D3055-9D08-4766-BAA7-DB98E52F61BE}"/>
              </a:ext>
            </a:extLst>
          </p:cNvPr>
          <p:cNvSpPr txBox="1">
            <a:spLocks/>
          </p:cNvSpPr>
          <p:nvPr/>
        </p:nvSpPr>
        <p:spPr>
          <a:xfrm>
            <a:off x="1030163" y="2349486"/>
            <a:ext cx="2404622" cy="2814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Online Course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FD9EC0A-E737-4079-BB50-BA9FDAE90A01}"/>
              </a:ext>
            </a:extLst>
          </p:cNvPr>
          <p:cNvSpPr txBox="1">
            <a:spLocks/>
          </p:cNvSpPr>
          <p:nvPr/>
        </p:nvSpPr>
        <p:spPr>
          <a:xfrm>
            <a:off x="4212534" y="2346131"/>
            <a:ext cx="2404622" cy="2814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Digital Library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6248503-7021-4C53-94B6-3B71C7DF01A4}"/>
              </a:ext>
            </a:extLst>
          </p:cNvPr>
          <p:cNvSpPr txBox="1">
            <a:spLocks/>
          </p:cNvSpPr>
          <p:nvPr/>
        </p:nvSpPr>
        <p:spPr>
          <a:xfrm>
            <a:off x="1030163" y="5192998"/>
            <a:ext cx="2404622" cy="2814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Online Seminar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FD5A1D6-D92D-49D6-815D-5B471F813C13}"/>
              </a:ext>
            </a:extLst>
          </p:cNvPr>
          <p:cNvSpPr txBox="1">
            <a:spLocks/>
          </p:cNvSpPr>
          <p:nvPr/>
        </p:nvSpPr>
        <p:spPr>
          <a:xfrm>
            <a:off x="4212534" y="5505555"/>
            <a:ext cx="2404622" cy="24019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Every week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9C0BBC8-09C2-AFA4-8495-7890F5B68E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611" y="6022109"/>
            <a:ext cx="2731534" cy="48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231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E4EC887-BA04-41CD-88AF-E9C085CF21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FBBFF25-C8CD-4F7A-9FE9-D2E72860A52F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10515600" cy="5232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Our Courses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B8EB8D4-4C49-4C6A-84D4-C6180E7FF371}"/>
              </a:ext>
            </a:extLst>
          </p:cNvPr>
          <p:cNvSpPr/>
          <p:nvPr/>
        </p:nvSpPr>
        <p:spPr>
          <a:xfrm>
            <a:off x="838199" y="1517102"/>
            <a:ext cx="1934937" cy="451747"/>
          </a:xfrm>
          <a:prstGeom prst="roundRect">
            <a:avLst>
              <a:gd name="adj" fmla="val 217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All Category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768F7E7-AEA8-4A59-B8E6-B9084CF19D95}"/>
              </a:ext>
            </a:extLst>
          </p:cNvPr>
          <p:cNvSpPr/>
          <p:nvPr/>
        </p:nvSpPr>
        <p:spPr>
          <a:xfrm>
            <a:off x="2983365" y="1517102"/>
            <a:ext cx="1934937" cy="451747"/>
          </a:xfrm>
          <a:prstGeom prst="roundRect">
            <a:avLst>
              <a:gd name="adj" fmla="val 2172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Marketing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CF871F6-C688-4113-8CF5-5C686322A675}"/>
              </a:ext>
            </a:extLst>
          </p:cNvPr>
          <p:cNvSpPr/>
          <p:nvPr/>
        </p:nvSpPr>
        <p:spPr>
          <a:xfrm>
            <a:off x="5128531" y="1517102"/>
            <a:ext cx="1934937" cy="451747"/>
          </a:xfrm>
          <a:prstGeom prst="roundRect">
            <a:avLst>
              <a:gd name="adj" fmla="val 2172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Business Analysis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9F5415B-7366-4D76-9524-1378097EC823}"/>
              </a:ext>
            </a:extLst>
          </p:cNvPr>
          <p:cNvSpPr/>
          <p:nvPr/>
        </p:nvSpPr>
        <p:spPr>
          <a:xfrm>
            <a:off x="7273697" y="1517102"/>
            <a:ext cx="1934937" cy="451747"/>
          </a:xfrm>
          <a:prstGeom prst="roundRect">
            <a:avLst>
              <a:gd name="adj" fmla="val 2172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Computer Science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C3038FD-0EDE-4116-9804-3CE014D502A2}"/>
              </a:ext>
            </a:extLst>
          </p:cNvPr>
          <p:cNvSpPr/>
          <p:nvPr/>
        </p:nvSpPr>
        <p:spPr>
          <a:xfrm>
            <a:off x="9418863" y="1517102"/>
            <a:ext cx="1934937" cy="451747"/>
          </a:xfrm>
          <a:prstGeom prst="roundRect">
            <a:avLst>
              <a:gd name="adj" fmla="val 2172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Design Architect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53A737-EE77-4AE4-B936-80F9D7767B84}"/>
              </a:ext>
            </a:extLst>
          </p:cNvPr>
          <p:cNvSpPr txBox="1"/>
          <p:nvPr/>
        </p:nvSpPr>
        <p:spPr>
          <a:xfrm>
            <a:off x="1180787" y="4861572"/>
            <a:ext cx="2613033" cy="5419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14000"/>
              </a:lnSpc>
            </a:pPr>
            <a:r>
              <a:rPr lang="en-ID" sz="1600" b="1" dirty="0">
                <a:latin typeface="+mj-lt"/>
              </a:rPr>
              <a:t>User Experience </a:t>
            </a:r>
            <a:br>
              <a:rPr lang="en-ID" sz="1600" b="1" dirty="0">
                <a:latin typeface="+mj-lt"/>
              </a:rPr>
            </a:br>
            <a:r>
              <a:rPr lang="en-ID" sz="1600" b="1" dirty="0">
                <a:latin typeface="+mj-lt"/>
              </a:rPr>
              <a:t>Design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8CA1B7-52F4-45FE-A608-9A6CD1FC185E}"/>
              </a:ext>
            </a:extLst>
          </p:cNvPr>
          <p:cNvSpPr txBox="1"/>
          <p:nvPr/>
        </p:nvSpPr>
        <p:spPr>
          <a:xfrm>
            <a:off x="1180787" y="4623079"/>
            <a:ext cx="1075615" cy="1588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4000"/>
              </a:lnSpc>
            </a:pPr>
            <a:r>
              <a:rPr lang="en-ID" sz="1000" b="1" dirty="0">
                <a:solidFill>
                  <a:schemeClr val="accent4"/>
                </a:solidFill>
              </a:rPr>
              <a:t>Design &amp; Architect</a:t>
            </a:r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8CF07CBE-9067-4FDB-9C7F-F27EE25CFE75}"/>
              </a:ext>
            </a:extLst>
          </p:cNvPr>
          <p:cNvSpPr/>
          <p:nvPr/>
        </p:nvSpPr>
        <p:spPr>
          <a:xfrm>
            <a:off x="1180787" y="5650660"/>
            <a:ext cx="155683" cy="155683"/>
          </a:xfrm>
          <a:prstGeom prst="star5">
            <a:avLst/>
          </a:prstGeom>
          <a:solidFill>
            <a:schemeClr val="accent3"/>
          </a:solidFill>
          <a:ln w="12700" cap="rnd">
            <a:solidFill>
              <a:schemeClr val="accent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7B63928F-4644-4DD8-B80C-E0DD8FDA9A57}"/>
              </a:ext>
            </a:extLst>
          </p:cNvPr>
          <p:cNvSpPr/>
          <p:nvPr/>
        </p:nvSpPr>
        <p:spPr>
          <a:xfrm>
            <a:off x="1624949" y="5650660"/>
            <a:ext cx="155683" cy="155683"/>
          </a:xfrm>
          <a:prstGeom prst="star5">
            <a:avLst/>
          </a:prstGeom>
          <a:solidFill>
            <a:schemeClr val="accent3"/>
          </a:solidFill>
          <a:ln w="12700" cap="rnd">
            <a:solidFill>
              <a:schemeClr val="accent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1A2D76A8-9744-4CB0-ADE6-6CA4B4EAB37A}"/>
              </a:ext>
            </a:extLst>
          </p:cNvPr>
          <p:cNvSpPr/>
          <p:nvPr/>
        </p:nvSpPr>
        <p:spPr>
          <a:xfrm>
            <a:off x="1402868" y="5650660"/>
            <a:ext cx="155683" cy="155683"/>
          </a:xfrm>
          <a:prstGeom prst="star5">
            <a:avLst/>
          </a:prstGeom>
          <a:solidFill>
            <a:schemeClr val="accent3"/>
          </a:solidFill>
          <a:ln w="12700" cap="rnd">
            <a:solidFill>
              <a:schemeClr val="accent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Star: 5 Points 19">
            <a:extLst>
              <a:ext uri="{FF2B5EF4-FFF2-40B4-BE49-F238E27FC236}">
                <a16:creationId xmlns:a16="http://schemas.microsoft.com/office/drawing/2014/main" id="{233E2BCF-D4A9-4E8D-ABB8-0AE17B591B56}"/>
              </a:ext>
            </a:extLst>
          </p:cNvPr>
          <p:cNvSpPr/>
          <p:nvPr/>
        </p:nvSpPr>
        <p:spPr>
          <a:xfrm>
            <a:off x="1847030" y="5650660"/>
            <a:ext cx="155683" cy="155683"/>
          </a:xfrm>
          <a:prstGeom prst="star5">
            <a:avLst/>
          </a:prstGeom>
          <a:solidFill>
            <a:schemeClr val="accent3"/>
          </a:solidFill>
          <a:ln w="12700" cap="rnd">
            <a:solidFill>
              <a:schemeClr val="accent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1BBCEB2-3E60-4F22-BD40-968D505DE98E}"/>
              </a:ext>
            </a:extLst>
          </p:cNvPr>
          <p:cNvSpPr/>
          <p:nvPr/>
        </p:nvSpPr>
        <p:spPr>
          <a:xfrm>
            <a:off x="2983365" y="5570661"/>
            <a:ext cx="810455" cy="31568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400" b="1" dirty="0">
                <a:latin typeface="+mj-lt"/>
              </a:rPr>
              <a:t>$ 120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42A521-4EA4-4D76-B318-074372D04C34}"/>
              </a:ext>
            </a:extLst>
          </p:cNvPr>
          <p:cNvSpPr txBox="1"/>
          <p:nvPr/>
        </p:nvSpPr>
        <p:spPr>
          <a:xfrm>
            <a:off x="4789484" y="4861572"/>
            <a:ext cx="2613033" cy="5419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14000"/>
              </a:lnSpc>
            </a:pPr>
            <a:r>
              <a:rPr lang="en-ID" sz="1600" b="1" dirty="0">
                <a:latin typeface="+mj-lt"/>
              </a:rPr>
              <a:t>Fundamental of Google Analytics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84E321-B037-41F5-8741-D56B1CEAA30E}"/>
              </a:ext>
            </a:extLst>
          </p:cNvPr>
          <p:cNvSpPr txBox="1"/>
          <p:nvPr/>
        </p:nvSpPr>
        <p:spPr>
          <a:xfrm>
            <a:off x="4789484" y="4623079"/>
            <a:ext cx="1006686" cy="1588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4000"/>
              </a:lnSpc>
            </a:pPr>
            <a:r>
              <a:rPr lang="en-ID" sz="1000" b="1" dirty="0">
                <a:solidFill>
                  <a:schemeClr val="accent4"/>
                </a:solidFill>
              </a:rPr>
              <a:t>Business Analysis</a:t>
            </a:r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1469B927-88F1-44F4-980B-6015D395675B}"/>
              </a:ext>
            </a:extLst>
          </p:cNvPr>
          <p:cNvSpPr/>
          <p:nvPr/>
        </p:nvSpPr>
        <p:spPr>
          <a:xfrm>
            <a:off x="4789484" y="5650660"/>
            <a:ext cx="155683" cy="155683"/>
          </a:xfrm>
          <a:prstGeom prst="star5">
            <a:avLst/>
          </a:prstGeom>
          <a:solidFill>
            <a:schemeClr val="accent3"/>
          </a:solidFill>
          <a:ln w="12700" cap="rnd">
            <a:solidFill>
              <a:schemeClr val="accent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Star: 5 Points 24">
            <a:extLst>
              <a:ext uri="{FF2B5EF4-FFF2-40B4-BE49-F238E27FC236}">
                <a16:creationId xmlns:a16="http://schemas.microsoft.com/office/drawing/2014/main" id="{E99E0C87-7565-49E1-8AE8-0FFB6B739940}"/>
              </a:ext>
            </a:extLst>
          </p:cNvPr>
          <p:cNvSpPr/>
          <p:nvPr/>
        </p:nvSpPr>
        <p:spPr>
          <a:xfrm>
            <a:off x="5233646" y="5650660"/>
            <a:ext cx="155683" cy="155683"/>
          </a:xfrm>
          <a:prstGeom prst="star5">
            <a:avLst/>
          </a:prstGeom>
          <a:solidFill>
            <a:schemeClr val="accent3"/>
          </a:solidFill>
          <a:ln w="12700" cap="rnd">
            <a:solidFill>
              <a:schemeClr val="accent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8CBA272D-2A64-4848-9171-8F269E4D82FE}"/>
              </a:ext>
            </a:extLst>
          </p:cNvPr>
          <p:cNvSpPr/>
          <p:nvPr/>
        </p:nvSpPr>
        <p:spPr>
          <a:xfrm>
            <a:off x="5011565" y="5650660"/>
            <a:ext cx="155683" cy="155683"/>
          </a:xfrm>
          <a:prstGeom prst="star5">
            <a:avLst/>
          </a:prstGeom>
          <a:solidFill>
            <a:schemeClr val="accent3"/>
          </a:solidFill>
          <a:ln w="12700" cap="rnd">
            <a:solidFill>
              <a:schemeClr val="accent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B0D98068-2F2D-4E34-9CAF-BC03626AB7A1}"/>
              </a:ext>
            </a:extLst>
          </p:cNvPr>
          <p:cNvSpPr/>
          <p:nvPr/>
        </p:nvSpPr>
        <p:spPr>
          <a:xfrm>
            <a:off x="5677808" y="5650660"/>
            <a:ext cx="155683" cy="155683"/>
          </a:xfrm>
          <a:prstGeom prst="star5">
            <a:avLst/>
          </a:prstGeom>
          <a:solidFill>
            <a:schemeClr val="bg1"/>
          </a:solidFill>
          <a:ln w="12700" cap="rnd">
            <a:solidFill>
              <a:schemeClr val="accent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F7C5BC2-45D6-4C51-88AB-C64E798E9EF8}"/>
              </a:ext>
            </a:extLst>
          </p:cNvPr>
          <p:cNvSpPr/>
          <p:nvPr/>
        </p:nvSpPr>
        <p:spPr>
          <a:xfrm>
            <a:off x="6592062" y="5570661"/>
            <a:ext cx="810455" cy="31568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400" b="1" dirty="0">
                <a:latin typeface="+mj-lt"/>
              </a:rPr>
              <a:t>$ 80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E2F427-6D31-4940-A522-4293DC8E470C}"/>
              </a:ext>
            </a:extLst>
          </p:cNvPr>
          <p:cNvGrpSpPr/>
          <p:nvPr/>
        </p:nvGrpSpPr>
        <p:grpSpPr>
          <a:xfrm>
            <a:off x="2069111" y="5650660"/>
            <a:ext cx="155683" cy="155683"/>
            <a:chOff x="2069111" y="5650660"/>
            <a:chExt cx="155683" cy="155683"/>
          </a:xfrm>
        </p:grpSpPr>
        <p:sp>
          <p:nvSpPr>
            <p:cNvPr id="30" name="Star: 5 Points 29">
              <a:extLst>
                <a:ext uri="{FF2B5EF4-FFF2-40B4-BE49-F238E27FC236}">
                  <a16:creationId xmlns:a16="http://schemas.microsoft.com/office/drawing/2014/main" id="{2D1EBC92-4437-447B-A79B-C01174AB1BF0}"/>
                </a:ext>
              </a:extLst>
            </p:cNvPr>
            <p:cNvSpPr/>
            <p:nvPr/>
          </p:nvSpPr>
          <p:spPr>
            <a:xfrm>
              <a:off x="2069111" y="5650660"/>
              <a:ext cx="155683" cy="155683"/>
            </a:xfrm>
            <a:prstGeom prst="star5">
              <a:avLst/>
            </a:prstGeom>
            <a:solidFill>
              <a:schemeClr val="accent3"/>
            </a:solidFill>
            <a:ln w="12700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60F534D-9DA9-4C72-B72E-A0A7D1F5362B}"/>
                </a:ext>
              </a:extLst>
            </p:cNvPr>
            <p:cNvSpPr/>
            <p:nvPr/>
          </p:nvSpPr>
          <p:spPr>
            <a:xfrm>
              <a:off x="2145165" y="5650660"/>
              <a:ext cx="79629" cy="155683"/>
            </a:xfrm>
            <a:custGeom>
              <a:avLst/>
              <a:gdLst>
                <a:gd name="connsiteX0" fmla="*/ 1788 w 79629"/>
                <a:gd name="connsiteY0" fmla="*/ 0 h 155683"/>
                <a:gd name="connsiteX1" fmla="*/ 20163 w 79629"/>
                <a:gd name="connsiteY1" fmla="*/ 59466 h 155683"/>
                <a:gd name="connsiteX2" fmla="*/ 79629 w 79629"/>
                <a:gd name="connsiteY2" fmla="*/ 59465 h 155683"/>
                <a:gd name="connsiteX3" fmla="*/ 31520 w 79629"/>
                <a:gd name="connsiteY3" fmla="*/ 96217 h 155683"/>
                <a:gd name="connsiteX4" fmla="*/ 49896 w 79629"/>
                <a:gd name="connsiteY4" fmla="*/ 155683 h 155683"/>
                <a:gd name="connsiteX5" fmla="*/ 1788 w 79629"/>
                <a:gd name="connsiteY5" fmla="*/ 118930 h 155683"/>
                <a:gd name="connsiteX6" fmla="*/ 0 w 79629"/>
                <a:gd name="connsiteY6" fmla="*/ 120296 h 155683"/>
                <a:gd name="connsiteX7" fmla="*/ 0 w 79629"/>
                <a:gd name="connsiteY7" fmla="*/ 5786 h 15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629" h="155683">
                  <a:moveTo>
                    <a:pt x="1788" y="0"/>
                  </a:moveTo>
                  <a:lnTo>
                    <a:pt x="20163" y="59466"/>
                  </a:lnTo>
                  <a:lnTo>
                    <a:pt x="79629" y="59465"/>
                  </a:lnTo>
                  <a:lnTo>
                    <a:pt x="31520" y="96217"/>
                  </a:lnTo>
                  <a:lnTo>
                    <a:pt x="49896" y="155683"/>
                  </a:lnTo>
                  <a:lnTo>
                    <a:pt x="1788" y="118930"/>
                  </a:lnTo>
                  <a:lnTo>
                    <a:pt x="0" y="120296"/>
                  </a:lnTo>
                  <a:lnTo>
                    <a:pt x="0" y="5786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76CE32E-4524-4341-A1FA-DD5709EA554A}"/>
              </a:ext>
            </a:extLst>
          </p:cNvPr>
          <p:cNvGrpSpPr/>
          <p:nvPr/>
        </p:nvGrpSpPr>
        <p:grpSpPr>
          <a:xfrm>
            <a:off x="5455727" y="5650660"/>
            <a:ext cx="155683" cy="155683"/>
            <a:chOff x="2069111" y="5650660"/>
            <a:chExt cx="155683" cy="155683"/>
          </a:xfrm>
        </p:grpSpPr>
        <p:sp>
          <p:nvSpPr>
            <p:cNvPr id="33" name="Star: 5 Points 32">
              <a:extLst>
                <a:ext uri="{FF2B5EF4-FFF2-40B4-BE49-F238E27FC236}">
                  <a16:creationId xmlns:a16="http://schemas.microsoft.com/office/drawing/2014/main" id="{74DDEA02-FDB7-4850-8A0B-67FE873D3E14}"/>
                </a:ext>
              </a:extLst>
            </p:cNvPr>
            <p:cNvSpPr/>
            <p:nvPr/>
          </p:nvSpPr>
          <p:spPr>
            <a:xfrm>
              <a:off x="2069111" y="5650660"/>
              <a:ext cx="155683" cy="155683"/>
            </a:xfrm>
            <a:prstGeom prst="star5">
              <a:avLst/>
            </a:prstGeom>
            <a:solidFill>
              <a:schemeClr val="accent3"/>
            </a:solidFill>
            <a:ln w="12700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F522491-BC14-49DE-8278-66E5739CD6FF}"/>
                </a:ext>
              </a:extLst>
            </p:cNvPr>
            <p:cNvSpPr/>
            <p:nvPr/>
          </p:nvSpPr>
          <p:spPr>
            <a:xfrm>
              <a:off x="2145165" y="5650660"/>
              <a:ext cx="79629" cy="155683"/>
            </a:xfrm>
            <a:custGeom>
              <a:avLst/>
              <a:gdLst>
                <a:gd name="connsiteX0" fmla="*/ 1788 w 79629"/>
                <a:gd name="connsiteY0" fmla="*/ 0 h 155683"/>
                <a:gd name="connsiteX1" fmla="*/ 20163 w 79629"/>
                <a:gd name="connsiteY1" fmla="*/ 59466 h 155683"/>
                <a:gd name="connsiteX2" fmla="*/ 79629 w 79629"/>
                <a:gd name="connsiteY2" fmla="*/ 59465 h 155683"/>
                <a:gd name="connsiteX3" fmla="*/ 31520 w 79629"/>
                <a:gd name="connsiteY3" fmla="*/ 96217 h 155683"/>
                <a:gd name="connsiteX4" fmla="*/ 49896 w 79629"/>
                <a:gd name="connsiteY4" fmla="*/ 155683 h 155683"/>
                <a:gd name="connsiteX5" fmla="*/ 1788 w 79629"/>
                <a:gd name="connsiteY5" fmla="*/ 118930 h 155683"/>
                <a:gd name="connsiteX6" fmla="*/ 0 w 79629"/>
                <a:gd name="connsiteY6" fmla="*/ 120296 h 155683"/>
                <a:gd name="connsiteX7" fmla="*/ 0 w 79629"/>
                <a:gd name="connsiteY7" fmla="*/ 5786 h 15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629" h="155683">
                  <a:moveTo>
                    <a:pt x="1788" y="0"/>
                  </a:moveTo>
                  <a:lnTo>
                    <a:pt x="20163" y="59466"/>
                  </a:lnTo>
                  <a:lnTo>
                    <a:pt x="79629" y="59465"/>
                  </a:lnTo>
                  <a:lnTo>
                    <a:pt x="31520" y="96217"/>
                  </a:lnTo>
                  <a:lnTo>
                    <a:pt x="49896" y="155683"/>
                  </a:lnTo>
                  <a:lnTo>
                    <a:pt x="1788" y="118930"/>
                  </a:lnTo>
                  <a:lnTo>
                    <a:pt x="0" y="120296"/>
                  </a:lnTo>
                  <a:lnTo>
                    <a:pt x="0" y="5786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989285D1-5374-4CF4-99B5-AC005927F4A4}"/>
              </a:ext>
            </a:extLst>
          </p:cNvPr>
          <p:cNvSpPr txBox="1"/>
          <p:nvPr/>
        </p:nvSpPr>
        <p:spPr>
          <a:xfrm>
            <a:off x="8398180" y="4861572"/>
            <a:ext cx="2613033" cy="5419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14000"/>
              </a:lnSpc>
            </a:pPr>
            <a:r>
              <a:rPr lang="en-ID" sz="1600" b="1" dirty="0">
                <a:latin typeface="+mj-lt"/>
              </a:rPr>
              <a:t>Digital Marketing Strategy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51B3AD4-6D39-4F2E-AE71-91A53CD42202}"/>
              </a:ext>
            </a:extLst>
          </p:cNvPr>
          <p:cNvSpPr txBox="1"/>
          <p:nvPr/>
        </p:nvSpPr>
        <p:spPr>
          <a:xfrm>
            <a:off x="8398180" y="4623079"/>
            <a:ext cx="601127" cy="1588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4000"/>
              </a:lnSpc>
            </a:pPr>
            <a:r>
              <a:rPr lang="en-ID" sz="1000" b="1" dirty="0">
                <a:solidFill>
                  <a:schemeClr val="accent4"/>
                </a:solidFill>
              </a:rPr>
              <a:t>Marketing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C6DA8B9-F7D5-497D-AE8A-31E4AED7E3D1}"/>
              </a:ext>
            </a:extLst>
          </p:cNvPr>
          <p:cNvGrpSpPr/>
          <p:nvPr/>
        </p:nvGrpSpPr>
        <p:grpSpPr>
          <a:xfrm>
            <a:off x="8398180" y="5650660"/>
            <a:ext cx="1044007" cy="155683"/>
            <a:chOff x="1272540" y="5665448"/>
            <a:chExt cx="1200979" cy="179091"/>
          </a:xfrm>
        </p:grpSpPr>
        <p:sp>
          <p:nvSpPr>
            <p:cNvPr id="38" name="Star: 5 Points 37">
              <a:extLst>
                <a:ext uri="{FF2B5EF4-FFF2-40B4-BE49-F238E27FC236}">
                  <a16:creationId xmlns:a16="http://schemas.microsoft.com/office/drawing/2014/main" id="{3D19B452-7C08-4821-A340-161DED3475BE}"/>
                </a:ext>
              </a:extLst>
            </p:cNvPr>
            <p:cNvSpPr/>
            <p:nvPr/>
          </p:nvSpPr>
          <p:spPr>
            <a:xfrm>
              <a:off x="1272540" y="5665448"/>
              <a:ext cx="179091" cy="179091"/>
            </a:xfrm>
            <a:prstGeom prst="star5">
              <a:avLst/>
            </a:prstGeom>
            <a:solidFill>
              <a:schemeClr val="accent3"/>
            </a:solidFill>
            <a:ln w="12700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Star: 5 Points 38">
              <a:extLst>
                <a:ext uri="{FF2B5EF4-FFF2-40B4-BE49-F238E27FC236}">
                  <a16:creationId xmlns:a16="http://schemas.microsoft.com/office/drawing/2014/main" id="{4CAC23E2-213D-4527-BD5A-B49CA7D5FD15}"/>
                </a:ext>
              </a:extLst>
            </p:cNvPr>
            <p:cNvSpPr/>
            <p:nvPr/>
          </p:nvSpPr>
          <p:spPr>
            <a:xfrm>
              <a:off x="1783484" y="5665448"/>
              <a:ext cx="179091" cy="179091"/>
            </a:xfrm>
            <a:prstGeom prst="star5">
              <a:avLst/>
            </a:prstGeom>
            <a:solidFill>
              <a:schemeClr val="accent3"/>
            </a:solidFill>
            <a:ln w="12700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Star: 5 Points 39">
              <a:extLst>
                <a:ext uri="{FF2B5EF4-FFF2-40B4-BE49-F238E27FC236}">
                  <a16:creationId xmlns:a16="http://schemas.microsoft.com/office/drawing/2014/main" id="{312D1968-2137-41CF-BBCC-2A50013A23F7}"/>
                </a:ext>
              </a:extLst>
            </p:cNvPr>
            <p:cNvSpPr/>
            <p:nvPr/>
          </p:nvSpPr>
          <p:spPr>
            <a:xfrm>
              <a:off x="1528012" y="5665448"/>
              <a:ext cx="179091" cy="179091"/>
            </a:xfrm>
            <a:prstGeom prst="star5">
              <a:avLst/>
            </a:prstGeom>
            <a:solidFill>
              <a:schemeClr val="accent3"/>
            </a:solidFill>
            <a:ln w="12700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Star: 5 Points 40">
              <a:extLst>
                <a:ext uri="{FF2B5EF4-FFF2-40B4-BE49-F238E27FC236}">
                  <a16:creationId xmlns:a16="http://schemas.microsoft.com/office/drawing/2014/main" id="{FA16CB85-E9F0-4C06-961A-3F8A000147FD}"/>
                </a:ext>
              </a:extLst>
            </p:cNvPr>
            <p:cNvSpPr/>
            <p:nvPr/>
          </p:nvSpPr>
          <p:spPr>
            <a:xfrm>
              <a:off x="2038956" y="5665448"/>
              <a:ext cx="179091" cy="179091"/>
            </a:xfrm>
            <a:prstGeom prst="star5">
              <a:avLst/>
            </a:prstGeom>
            <a:solidFill>
              <a:schemeClr val="accent3"/>
            </a:solidFill>
            <a:ln w="12700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Star: 5 Points 41">
              <a:extLst>
                <a:ext uri="{FF2B5EF4-FFF2-40B4-BE49-F238E27FC236}">
                  <a16:creationId xmlns:a16="http://schemas.microsoft.com/office/drawing/2014/main" id="{CD9EBEF6-CC80-4900-8827-2B2771E1E5D1}"/>
                </a:ext>
              </a:extLst>
            </p:cNvPr>
            <p:cNvSpPr/>
            <p:nvPr/>
          </p:nvSpPr>
          <p:spPr>
            <a:xfrm>
              <a:off x="2294428" y="5665448"/>
              <a:ext cx="179091" cy="179091"/>
            </a:xfrm>
            <a:prstGeom prst="star5">
              <a:avLst/>
            </a:prstGeom>
            <a:solidFill>
              <a:schemeClr val="accent3"/>
            </a:solidFill>
            <a:ln w="12700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DB96B79B-2246-427E-9C77-3366BBE087BA}"/>
              </a:ext>
            </a:extLst>
          </p:cNvPr>
          <p:cNvSpPr/>
          <p:nvPr/>
        </p:nvSpPr>
        <p:spPr>
          <a:xfrm>
            <a:off x="10200758" y="5570661"/>
            <a:ext cx="810455" cy="31568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400" b="1" dirty="0">
                <a:latin typeface="+mj-lt"/>
              </a:rPr>
              <a:t>$ 95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C907F2-7697-407F-8194-D8ED127DBE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52EE9C20-C9EB-4B84-8543-0970666EDEF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310742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955BFB3-CB1A-49EF-8139-A7BC2468D6F5}"/>
              </a:ext>
            </a:extLst>
          </p:cNvPr>
          <p:cNvSpPr txBox="1"/>
          <p:nvPr/>
        </p:nvSpPr>
        <p:spPr>
          <a:xfrm>
            <a:off x="8351092" y="1371841"/>
            <a:ext cx="2359709" cy="5419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14000"/>
              </a:lnSpc>
            </a:pPr>
            <a:r>
              <a:rPr lang="en-ID" sz="1600" b="1" dirty="0">
                <a:latin typeface="+mj-lt"/>
              </a:rPr>
              <a:t>Introduction to SEO:</a:t>
            </a:r>
          </a:p>
          <a:p>
            <a:pPr algn="l">
              <a:lnSpc>
                <a:spcPct val="114000"/>
              </a:lnSpc>
            </a:pPr>
            <a:r>
              <a:rPr lang="en-ID" sz="1600" b="1" dirty="0">
                <a:latin typeface="+mj-lt"/>
              </a:rPr>
              <a:t>Tactics &amp;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E87E52-8824-40D7-B1D5-D1D14366EB63}"/>
              </a:ext>
            </a:extLst>
          </p:cNvPr>
          <p:cNvSpPr txBox="1"/>
          <p:nvPr/>
        </p:nvSpPr>
        <p:spPr>
          <a:xfrm>
            <a:off x="8351092" y="1133348"/>
            <a:ext cx="909092" cy="1588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4000"/>
              </a:lnSpc>
            </a:pPr>
            <a:r>
              <a:rPr lang="en-ID" sz="1000" b="1" dirty="0">
                <a:solidFill>
                  <a:schemeClr val="accent4"/>
                </a:solidFill>
              </a:rPr>
              <a:t>Digital Marketing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800814-32B0-4596-99E5-C6632A6AA435}"/>
              </a:ext>
            </a:extLst>
          </p:cNvPr>
          <p:cNvSpPr txBox="1"/>
          <p:nvPr/>
        </p:nvSpPr>
        <p:spPr>
          <a:xfrm>
            <a:off x="8351091" y="2155377"/>
            <a:ext cx="2359709" cy="5958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sit et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do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eiusmod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tempor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incididunt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labore et dolore magna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aliqua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7AD746-D693-4674-B462-A381585F9739}"/>
              </a:ext>
            </a:extLst>
          </p:cNvPr>
          <p:cNvSpPr txBox="1"/>
          <p:nvPr/>
        </p:nvSpPr>
        <p:spPr>
          <a:xfrm>
            <a:off x="8351092" y="4242172"/>
            <a:ext cx="2359709" cy="5419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14000"/>
              </a:lnSpc>
            </a:pPr>
            <a:r>
              <a:rPr lang="en-ID" sz="1600" b="1" dirty="0">
                <a:latin typeface="+mj-lt"/>
              </a:rPr>
              <a:t>Growing Your Creative Business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969E8F-2389-4333-8E40-D522AAC55C8E}"/>
              </a:ext>
            </a:extLst>
          </p:cNvPr>
          <p:cNvSpPr txBox="1"/>
          <p:nvPr/>
        </p:nvSpPr>
        <p:spPr>
          <a:xfrm>
            <a:off x="8351091" y="4003679"/>
            <a:ext cx="1108927" cy="1588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14000"/>
              </a:lnSpc>
            </a:pPr>
            <a:r>
              <a:rPr lang="en-ID" sz="1000" b="1" dirty="0">
                <a:solidFill>
                  <a:schemeClr val="accent4"/>
                </a:solidFill>
              </a:rPr>
              <a:t>Digital Marketing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848A39-0485-4AD3-9E6F-659546F2ABFF}"/>
              </a:ext>
            </a:extLst>
          </p:cNvPr>
          <p:cNvSpPr txBox="1"/>
          <p:nvPr/>
        </p:nvSpPr>
        <p:spPr>
          <a:xfrm>
            <a:off x="8351091" y="5025708"/>
            <a:ext cx="2359709" cy="5958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sit et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do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eiusmod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tempor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incididunt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 labore et dolore magna </a:t>
            </a:r>
            <a:r>
              <a:rPr lang="en-ID" sz="900" dirty="0" err="1">
                <a:solidFill>
                  <a:schemeClr val="bg1">
                    <a:lumMod val="65000"/>
                  </a:schemeClr>
                </a:solidFill>
              </a:rPr>
              <a:t>aliqua</a:t>
            </a:r>
            <a:r>
              <a:rPr lang="en-ID" sz="9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26E4774-84AF-4744-84E6-8784A1752CE4}"/>
              </a:ext>
            </a:extLst>
          </p:cNvPr>
          <p:cNvSpPr txBox="1">
            <a:spLocks/>
          </p:cNvSpPr>
          <p:nvPr/>
        </p:nvSpPr>
        <p:spPr>
          <a:xfrm>
            <a:off x="838201" y="4445775"/>
            <a:ext cx="3810000" cy="157325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sed sit do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laboris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nisi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aliquip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BF1A63B-342C-453A-B604-F92B738C4932}"/>
              </a:ext>
            </a:extLst>
          </p:cNvPr>
          <p:cNvSpPr txBox="1">
            <a:spLocks/>
          </p:cNvSpPr>
          <p:nvPr/>
        </p:nvSpPr>
        <p:spPr>
          <a:xfrm>
            <a:off x="838201" y="3819333"/>
            <a:ext cx="3810000" cy="3686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800" b="1" dirty="0">
                <a:solidFill>
                  <a:schemeClr val="bg1"/>
                </a:solidFill>
              </a:rPr>
              <a:t>Digital Marketing Strategy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0ED1CBD-F889-4FEF-9AFD-65A7FD735454}"/>
              </a:ext>
            </a:extLst>
          </p:cNvPr>
          <p:cNvSpPr/>
          <p:nvPr/>
        </p:nvSpPr>
        <p:spPr>
          <a:xfrm>
            <a:off x="838201" y="2751246"/>
            <a:ext cx="957154" cy="9571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4" name="Graphic 13" descr="Internet with solid fill">
            <a:extLst>
              <a:ext uri="{FF2B5EF4-FFF2-40B4-BE49-F238E27FC236}">
                <a16:creationId xmlns:a16="http://schemas.microsoft.com/office/drawing/2014/main" id="{EFFE7E52-6D62-4F27-ACA8-6B8F7EC82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4306" y="2927351"/>
            <a:ext cx="604944" cy="604944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D87E8B8-04D5-46E4-9C5F-E4A8FAE9879E}"/>
              </a:ext>
            </a:extLst>
          </p:cNvPr>
          <p:cNvCxnSpPr>
            <a:cxnSpLocks/>
          </p:cNvCxnSpPr>
          <p:nvPr/>
        </p:nvCxnSpPr>
        <p:spPr>
          <a:xfrm>
            <a:off x="838200" y="2038969"/>
            <a:ext cx="504825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AE9F4DA4-D9CA-4496-B70C-A4E578A76F95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3695700" cy="104644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Our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Best Courses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22D591-E42C-4FA9-9434-68FC5C623B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154FE36-B3C8-4792-BEB1-41D21AD503F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250847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B12383-7B0E-4B61-8B34-736DC4648CE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7F7E0A80-D68F-4CCD-97B8-8AEBD6842C49}"/>
              </a:ext>
            </a:extLst>
          </p:cNvPr>
          <p:cNvSpPr/>
          <p:nvPr/>
        </p:nvSpPr>
        <p:spPr>
          <a:xfrm flipV="1">
            <a:off x="4533900" y="0"/>
            <a:ext cx="4209356" cy="2022929"/>
          </a:xfrm>
          <a:prstGeom prst="round2SameRect">
            <a:avLst>
              <a:gd name="adj1" fmla="val 27967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: Top Corners Rounded 14">
            <a:extLst>
              <a:ext uri="{FF2B5EF4-FFF2-40B4-BE49-F238E27FC236}">
                <a16:creationId xmlns:a16="http://schemas.microsoft.com/office/drawing/2014/main" id="{30608B2B-D5E7-45DA-AEB5-202533E71621}"/>
              </a:ext>
            </a:extLst>
          </p:cNvPr>
          <p:cNvSpPr/>
          <p:nvPr/>
        </p:nvSpPr>
        <p:spPr>
          <a:xfrm>
            <a:off x="9140098" y="4528457"/>
            <a:ext cx="3051902" cy="2329543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DBBC26C4-6A49-4197-A4BF-A967A4E11664}"/>
              </a:ext>
            </a:extLst>
          </p:cNvPr>
          <p:cNvSpPr/>
          <p:nvPr/>
        </p:nvSpPr>
        <p:spPr>
          <a:xfrm>
            <a:off x="0" y="3043469"/>
            <a:ext cx="5977719" cy="3014432"/>
          </a:xfrm>
          <a:prstGeom prst="round1Rect">
            <a:avLst/>
          </a:pr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  <a:alpha val="63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62D57FE-0988-4675-8595-6454A9756CE0}"/>
              </a:ext>
            </a:extLst>
          </p:cNvPr>
          <p:cNvSpPr txBox="1">
            <a:spLocks/>
          </p:cNvSpPr>
          <p:nvPr/>
        </p:nvSpPr>
        <p:spPr>
          <a:xfrm>
            <a:off x="838201" y="4063586"/>
            <a:ext cx="3283423" cy="157325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sed sit do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laboris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755F36-45A5-495D-9EA1-54BCFB5F40DB}"/>
              </a:ext>
            </a:extLst>
          </p:cNvPr>
          <p:cNvSpPr/>
          <p:nvPr/>
        </p:nvSpPr>
        <p:spPr>
          <a:xfrm>
            <a:off x="838199" y="3498851"/>
            <a:ext cx="2308861" cy="451747"/>
          </a:xfrm>
          <a:prstGeom prst="roundRect">
            <a:avLst>
              <a:gd name="adj" fmla="val 217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prstClr val="white"/>
                </a:solidFill>
                <a:latin typeface="+mj-lt"/>
              </a:rPr>
              <a:t>Course Highlights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9" name="Graphic 8" descr="Playbook with solid fill">
            <a:extLst>
              <a:ext uri="{FF2B5EF4-FFF2-40B4-BE49-F238E27FC236}">
                <a16:creationId xmlns:a16="http://schemas.microsoft.com/office/drawing/2014/main" id="{7287476A-4503-4C33-B52F-487B2C8921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08849" y="4938847"/>
            <a:ext cx="914400" cy="914400"/>
          </a:xfrm>
          <a:prstGeom prst="rect">
            <a:avLst/>
          </a:prstGeom>
        </p:spPr>
      </p:pic>
      <p:pic>
        <p:nvPicPr>
          <p:cNvPr id="10" name="Graphic 9" descr="Chat with solid fill">
            <a:extLst>
              <a:ext uri="{FF2B5EF4-FFF2-40B4-BE49-F238E27FC236}">
                <a16:creationId xmlns:a16="http://schemas.microsoft.com/office/drawing/2014/main" id="{0048F8E7-30E4-4AF2-AF19-1310DCB2A2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81378" y="342899"/>
            <a:ext cx="914400" cy="9144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E47CA82-0E59-43D6-95A1-39BA54ED8503}"/>
              </a:ext>
            </a:extLst>
          </p:cNvPr>
          <p:cNvSpPr txBox="1">
            <a:spLocks/>
          </p:cNvSpPr>
          <p:nvPr/>
        </p:nvSpPr>
        <p:spPr>
          <a:xfrm>
            <a:off x="4996867" y="1257299"/>
            <a:ext cx="3283423" cy="2867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</a:rPr>
              <a:t>Clear Communication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B9CFB5D-5C81-4797-A56C-7DF8F974181D}"/>
              </a:ext>
            </a:extLst>
          </p:cNvPr>
          <p:cNvSpPr txBox="1">
            <a:spLocks/>
          </p:cNvSpPr>
          <p:nvPr/>
        </p:nvSpPr>
        <p:spPr>
          <a:xfrm>
            <a:off x="9636256" y="5959227"/>
            <a:ext cx="2059586" cy="2867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</a:rPr>
              <a:t>Strategic Thinking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259A8B-72E9-4269-B5D7-CDA44398176E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2464558" cy="104644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Our Culture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FC4F1BC-C6E6-410C-A0B6-002B2B4DEE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390700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 descr="Bullseye with solid fill">
            <a:extLst>
              <a:ext uri="{FF2B5EF4-FFF2-40B4-BE49-F238E27FC236}">
                <a16:creationId xmlns:a16="http://schemas.microsoft.com/office/drawing/2014/main" id="{75C4C052-E957-49D0-A7F4-20612D947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259" y="4173347"/>
            <a:ext cx="914400" cy="914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D298B84-284F-48A9-9947-D052CCD24FF1}"/>
              </a:ext>
            </a:extLst>
          </p:cNvPr>
          <p:cNvSpPr txBox="1">
            <a:spLocks/>
          </p:cNvSpPr>
          <p:nvPr/>
        </p:nvSpPr>
        <p:spPr>
          <a:xfrm>
            <a:off x="865801" y="3843922"/>
            <a:ext cx="4382813" cy="157325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1400" dirty="0">
                <a:latin typeface="Lato" panose="020F0502020204030203" pitchFamily="34" charset="0"/>
              </a:rPr>
              <a:t>Lorem ipsum dolor sit </a:t>
            </a:r>
            <a:r>
              <a:rPr lang="en-US" sz="1400" dirty="0" err="1">
                <a:latin typeface="Lato" panose="020F0502020204030203" pitchFamily="34" charset="0"/>
              </a:rPr>
              <a:t>amet</a:t>
            </a:r>
            <a:r>
              <a:rPr lang="en-US" sz="1400" dirty="0">
                <a:latin typeface="Lato" panose="020F0502020204030203" pitchFamily="34" charset="0"/>
              </a:rPr>
              <a:t>, </a:t>
            </a:r>
            <a:r>
              <a:rPr lang="en-US" sz="1400" dirty="0" err="1">
                <a:latin typeface="Lato" panose="020F0502020204030203" pitchFamily="34" charset="0"/>
              </a:rPr>
              <a:t>consectetur</a:t>
            </a:r>
            <a:r>
              <a:rPr lang="en-US" sz="1400" dirty="0">
                <a:latin typeface="Lato" panose="020F0502020204030203" pitchFamily="34" charset="0"/>
              </a:rPr>
              <a:t> </a:t>
            </a:r>
            <a:r>
              <a:rPr lang="en-US" sz="1400" dirty="0" err="1">
                <a:latin typeface="Lato" panose="020F0502020204030203" pitchFamily="34" charset="0"/>
              </a:rPr>
              <a:t>adipiscing</a:t>
            </a:r>
            <a:r>
              <a:rPr lang="en-US" sz="1400" dirty="0">
                <a:latin typeface="Lato" panose="020F0502020204030203" pitchFamily="34" charset="0"/>
              </a:rPr>
              <a:t> </a:t>
            </a:r>
            <a:r>
              <a:rPr lang="en-US" sz="1400" dirty="0" err="1">
                <a:latin typeface="Lato" panose="020F0502020204030203" pitchFamily="34" charset="0"/>
              </a:rPr>
              <a:t>elit</a:t>
            </a:r>
            <a:r>
              <a:rPr lang="en-US" sz="1400" dirty="0">
                <a:latin typeface="Lato" panose="020F0502020204030203" pitchFamily="34" charset="0"/>
              </a:rPr>
              <a:t>, sed do </a:t>
            </a:r>
            <a:r>
              <a:rPr lang="en-US" sz="1400" dirty="0" err="1">
                <a:latin typeface="Lato" panose="020F0502020204030203" pitchFamily="34" charset="0"/>
              </a:rPr>
              <a:t>eiusmod</a:t>
            </a:r>
            <a:r>
              <a:rPr lang="en-US" sz="1400" dirty="0">
                <a:latin typeface="Lato" panose="020F0502020204030203" pitchFamily="34" charset="0"/>
              </a:rPr>
              <a:t> </a:t>
            </a:r>
            <a:r>
              <a:rPr lang="en-US" sz="1400" dirty="0" err="1">
                <a:latin typeface="Lato" panose="020F0502020204030203" pitchFamily="34" charset="0"/>
              </a:rPr>
              <a:t>tempor</a:t>
            </a:r>
            <a:r>
              <a:rPr lang="en-US" sz="1400" dirty="0">
                <a:latin typeface="Lato" panose="020F0502020204030203" pitchFamily="34" charset="0"/>
              </a:rPr>
              <a:t> </a:t>
            </a:r>
            <a:r>
              <a:rPr lang="en-US" sz="1400" dirty="0" err="1">
                <a:latin typeface="Lato" panose="020F0502020204030203" pitchFamily="34" charset="0"/>
              </a:rPr>
              <a:t>incididunt</a:t>
            </a:r>
            <a:r>
              <a:rPr lang="en-US" sz="1400" dirty="0">
                <a:latin typeface="Lato" panose="020F0502020204030203" pitchFamily="34" charset="0"/>
              </a:rPr>
              <a:t> </a:t>
            </a:r>
            <a:r>
              <a:rPr lang="en-US" sz="1400" dirty="0" err="1">
                <a:latin typeface="Lato" panose="020F0502020204030203" pitchFamily="34" charset="0"/>
              </a:rPr>
              <a:t>ut</a:t>
            </a:r>
            <a:r>
              <a:rPr lang="en-US" sz="1400" dirty="0">
                <a:latin typeface="Lato" panose="020F0502020204030203" pitchFamily="34" charset="0"/>
              </a:rPr>
              <a:t> labore et dolore magna </a:t>
            </a:r>
            <a:r>
              <a:rPr lang="en-US" sz="1400" dirty="0" err="1">
                <a:latin typeface="Lato" panose="020F0502020204030203" pitchFamily="34" charset="0"/>
              </a:rPr>
              <a:t>aliqua</a:t>
            </a:r>
            <a:r>
              <a:rPr lang="en-US" sz="1400" dirty="0">
                <a:latin typeface="Lato" panose="020F0502020204030203" pitchFamily="34" charset="0"/>
              </a:rPr>
              <a:t>. Ut </a:t>
            </a:r>
            <a:r>
              <a:rPr lang="en-US" sz="1400" dirty="0" err="1">
                <a:latin typeface="Lato" panose="020F0502020204030203" pitchFamily="34" charset="0"/>
              </a:rPr>
              <a:t>enim</a:t>
            </a:r>
            <a:r>
              <a:rPr lang="en-US" sz="1400" dirty="0">
                <a:latin typeface="Lato" panose="020F0502020204030203" pitchFamily="34" charset="0"/>
              </a:rPr>
              <a:t> ad minim </a:t>
            </a:r>
            <a:r>
              <a:rPr lang="en-US" sz="1400" dirty="0" err="1">
                <a:latin typeface="Lato" panose="020F0502020204030203" pitchFamily="34" charset="0"/>
              </a:rPr>
              <a:t>veniam</a:t>
            </a:r>
            <a:r>
              <a:rPr lang="en-US" sz="1400" dirty="0">
                <a:latin typeface="Lato" panose="020F0502020204030203" pitchFamily="34" charset="0"/>
              </a:rPr>
              <a:t>, </a:t>
            </a:r>
            <a:r>
              <a:rPr lang="en-US" sz="1400" dirty="0" err="1">
                <a:latin typeface="Lato" panose="020F0502020204030203" pitchFamily="34" charset="0"/>
              </a:rPr>
              <a:t>quis</a:t>
            </a:r>
            <a:r>
              <a:rPr lang="en-US" sz="1400" dirty="0">
                <a:latin typeface="Lato" panose="020F0502020204030203" pitchFamily="34" charset="0"/>
              </a:rPr>
              <a:t> </a:t>
            </a:r>
            <a:r>
              <a:rPr lang="en-US" sz="1400" dirty="0" err="1">
                <a:latin typeface="Lato" panose="020F0502020204030203" pitchFamily="34" charset="0"/>
              </a:rPr>
              <a:t>nostrud</a:t>
            </a:r>
            <a:r>
              <a:rPr lang="en-US" sz="1400" dirty="0">
                <a:latin typeface="Lato" panose="020F0502020204030203" pitchFamily="34" charset="0"/>
              </a:rPr>
              <a:t> exercitation </a:t>
            </a:r>
            <a:r>
              <a:rPr lang="en-US" sz="1400" dirty="0" err="1">
                <a:latin typeface="Lato" panose="020F0502020204030203" pitchFamily="34" charset="0"/>
              </a:rPr>
              <a:t>ullamco</a:t>
            </a:r>
            <a:r>
              <a:rPr lang="en-US" sz="1400" dirty="0">
                <a:latin typeface="Lato" panose="020F0502020204030203" pitchFamily="34" charset="0"/>
              </a:rPr>
              <a:t> </a:t>
            </a:r>
            <a:r>
              <a:rPr lang="en-US" sz="1400" dirty="0" err="1">
                <a:latin typeface="Lato" panose="020F0502020204030203" pitchFamily="34" charset="0"/>
              </a:rPr>
              <a:t>laboris</a:t>
            </a:r>
            <a:r>
              <a:rPr lang="en-US" sz="1400" dirty="0">
                <a:latin typeface="Lato" panose="020F0502020204030203" pitchFamily="34" charset="0"/>
              </a:rPr>
              <a:t> nisi </a:t>
            </a:r>
            <a:r>
              <a:rPr lang="en-US" sz="1400" dirty="0" err="1">
                <a:latin typeface="Lato" panose="020F0502020204030203" pitchFamily="34" charset="0"/>
              </a:rPr>
              <a:t>enim</a:t>
            </a:r>
            <a:r>
              <a:rPr lang="en-US" sz="1400" dirty="0">
                <a:latin typeface="Lato" panose="020F0502020204030203" pitchFamily="34" charset="0"/>
              </a:rPr>
              <a:t> </a:t>
            </a:r>
            <a:r>
              <a:rPr lang="en-US" sz="1400" dirty="0" err="1">
                <a:latin typeface="Lato" panose="020F0502020204030203" pitchFamily="34" charset="0"/>
              </a:rPr>
              <a:t>ut</a:t>
            </a:r>
            <a:r>
              <a:rPr lang="en-US" sz="1400" dirty="0">
                <a:latin typeface="Lato" panose="020F0502020204030203" pitchFamily="34" charset="0"/>
              </a:rPr>
              <a:t> </a:t>
            </a:r>
            <a:r>
              <a:rPr lang="en-US" sz="1400" dirty="0" err="1">
                <a:latin typeface="Lato" panose="020F0502020204030203" pitchFamily="34" charset="0"/>
              </a:rPr>
              <a:t>aliquip</a:t>
            </a:r>
            <a:r>
              <a:rPr lang="en-US" sz="1400" dirty="0">
                <a:latin typeface="Lato" panose="020F0502020204030203" pitchFamily="34" charset="0"/>
              </a:rPr>
              <a:t> ex </a:t>
            </a:r>
            <a:r>
              <a:rPr lang="en-US" sz="1400" dirty="0" err="1">
                <a:latin typeface="Lato" panose="020F0502020204030203" pitchFamily="34" charset="0"/>
              </a:rPr>
              <a:t>ea</a:t>
            </a:r>
            <a:r>
              <a:rPr lang="en-US" sz="1400" dirty="0">
                <a:latin typeface="Lato" panose="020F0502020204030203" pitchFamily="34" charset="0"/>
              </a:rPr>
              <a:t> </a:t>
            </a:r>
            <a:r>
              <a:rPr lang="en-US" sz="1400" dirty="0" err="1">
                <a:latin typeface="Lato" panose="020F0502020204030203" pitchFamily="34" charset="0"/>
              </a:rPr>
              <a:t>commodo</a:t>
            </a:r>
            <a:r>
              <a:rPr lang="en-US" sz="1400" dirty="0">
                <a:latin typeface="Lato" panose="020F0502020204030203" pitchFamily="34" charset="0"/>
              </a:rPr>
              <a:t> </a:t>
            </a:r>
            <a:r>
              <a:rPr lang="en-US" sz="1400" dirty="0" err="1">
                <a:latin typeface="Lato" panose="020F0502020204030203" pitchFamily="34" charset="0"/>
              </a:rPr>
              <a:t>consequat</a:t>
            </a:r>
            <a:r>
              <a:rPr lang="en-US" sz="1400" dirty="0">
                <a:latin typeface="Lato" panose="020F0502020204030203" pitchFamily="34" charset="0"/>
              </a:rPr>
              <a:t>.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F92C161-E00F-45EC-8CE0-FA22DA611282}"/>
              </a:ext>
            </a:extLst>
          </p:cNvPr>
          <p:cNvCxnSpPr>
            <a:cxnSpLocks/>
          </p:cNvCxnSpPr>
          <p:nvPr/>
        </p:nvCxnSpPr>
        <p:spPr>
          <a:xfrm>
            <a:off x="865801" y="3255261"/>
            <a:ext cx="485479" cy="0"/>
          </a:xfrm>
          <a:prstGeom prst="line">
            <a:avLst/>
          </a:prstGeom>
          <a:ln w="317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376AEB93-3399-4EEE-887A-8E03D402C5B8}"/>
              </a:ext>
            </a:extLst>
          </p:cNvPr>
          <p:cNvSpPr txBox="1">
            <a:spLocks/>
          </p:cNvSpPr>
          <p:nvPr/>
        </p:nvSpPr>
        <p:spPr>
          <a:xfrm>
            <a:off x="865801" y="1558003"/>
            <a:ext cx="4734803" cy="147732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Our Mission is to Provide a World‑class Education.</a:t>
            </a:r>
          </a:p>
        </p:txBody>
      </p:sp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8ADA704C-76E3-ED04-6898-ABA254DEF4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" t="1014" r="17826" b="1014"/>
          <a:stretch>
            <a:fillRect/>
          </a:stretch>
        </p:blipFill>
        <p:spPr>
          <a:xfrm>
            <a:off x="6384000" y="1"/>
            <a:ext cx="4566437" cy="3703320"/>
          </a:xfrm>
          <a:noFill/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A36CC40C-3538-C235-2E1F-B63EB0716A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01" y="474846"/>
            <a:ext cx="2761946" cy="49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680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2CAA683-CE1E-4E6D-83DA-41A3F6875882}"/>
              </a:ext>
            </a:extLst>
          </p:cNvPr>
          <p:cNvSpPr txBox="1">
            <a:spLocks/>
          </p:cNvSpPr>
          <p:nvPr/>
        </p:nvSpPr>
        <p:spPr>
          <a:xfrm>
            <a:off x="7481683" y="1987156"/>
            <a:ext cx="3872117" cy="16619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dirty="0">
                <a:solidFill>
                  <a:schemeClr val="bg1"/>
                </a:solidFill>
              </a:rPr>
              <a:t>Break </a:t>
            </a:r>
            <a:br>
              <a:rPr lang="en-US" sz="5400" dirty="0">
                <a:solidFill>
                  <a:schemeClr val="bg1"/>
                </a:solidFill>
              </a:rPr>
            </a:br>
            <a:r>
              <a:rPr lang="en-US" sz="5400" dirty="0">
                <a:solidFill>
                  <a:schemeClr val="bg1"/>
                </a:solidFill>
              </a:rPr>
              <a:t>time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F10973B-4923-476F-81AA-2500BA1F8968}"/>
              </a:ext>
            </a:extLst>
          </p:cNvPr>
          <p:cNvSpPr txBox="1">
            <a:spLocks/>
          </p:cNvSpPr>
          <p:nvPr/>
        </p:nvSpPr>
        <p:spPr>
          <a:xfrm>
            <a:off x="7481683" y="3846463"/>
            <a:ext cx="3872117" cy="92692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sed sit magna do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 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A75F65C-D9CE-4275-AD09-BA8399E6BAF3}"/>
              </a:ext>
            </a:extLst>
          </p:cNvPr>
          <p:cNvSpPr/>
          <p:nvPr/>
        </p:nvSpPr>
        <p:spPr>
          <a:xfrm>
            <a:off x="7536179" y="1425999"/>
            <a:ext cx="1729741" cy="398168"/>
          </a:xfrm>
          <a:prstGeom prst="roundRect">
            <a:avLst>
              <a:gd name="adj" fmla="val 2240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15 minutes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EE51A20A-3FCE-44CC-9183-BDB02058778E}"/>
              </a:ext>
            </a:extLst>
          </p:cNvPr>
          <p:cNvSpPr/>
          <p:nvPr/>
        </p:nvSpPr>
        <p:spPr>
          <a:xfrm rot="2700000">
            <a:off x="899856" y="5233408"/>
            <a:ext cx="1878265" cy="1878925"/>
          </a:xfrm>
          <a:custGeom>
            <a:avLst/>
            <a:gdLst>
              <a:gd name="connsiteX0" fmla="*/ 148701 w 1878265"/>
              <a:gd name="connsiteY0" fmla="*/ 148700 h 1878925"/>
              <a:gd name="connsiteX1" fmla="*/ 507695 w 1878265"/>
              <a:gd name="connsiteY1" fmla="*/ 0 h 1878925"/>
              <a:gd name="connsiteX2" fmla="*/ 1370570 w 1878265"/>
              <a:gd name="connsiteY2" fmla="*/ 0 h 1878925"/>
              <a:gd name="connsiteX3" fmla="*/ 1878265 w 1878265"/>
              <a:gd name="connsiteY3" fmla="*/ 507695 h 1878925"/>
              <a:gd name="connsiteX4" fmla="*/ 1878265 w 1878265"/>
              <a:gd name="connsiteY4" fmla="*/ 969250 h 1878925"/>
              <a:gd name="connsiteX5" fmla="*/ 968590 w 1878265"/>
              <a:gd name="connsiteY5" fmla="*/ 1878925 h 1878925"/>
              <a:gd name="connsiteX6" fmla="*/ 507695 w 1878265"/>
              <a:gd name="connsiteY6" fmla="*/ 1878925 h 1878925"/>
              <a:gd name="connsiteX7" fmla="*/ 0 w 1878265"/>
              <a:gd name="connsiteY7" fmla="*/ 1371230 h 1878925"/>
              <a:gd name="connsiteX8" fmla="*/ 0 w 1878265"/>
              <a:gd name="connsiteY8" fmla="*/ 507695 h 1878925"/>
              <a:gd name="connsiteX9" fmla="*/ 148701 w 1878265"/>
              <a:gd name="connsiteY9" fmla="*/ 148700 h 187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8265" h="1878925">
                <a:moveTo>
                  <a:pt x="148701" y="148700"/>
                </a:moveTo>
                <a:cubicBezTo>
                  <a:pt x="240575" y="56826"/>
                  <a:pt x="367499" y="0"/>
                  <a:pt x="507695" y="0"/>
                </a:cubicBezTo>
                <a:lnTo>
                  <a:pt x="1370570" y="0"/>
                </a:lnTo>
                <a:cubicBezTo>
                  <a:pt x="1650962" y="0"/>
                  <a:pt x="1878265" y="227303"/>
                  <a:pt x="1878265" y="507695"/>
                </a:cubicBezTo>
                <a:lnTo>
                  <a:pt x="1878265" y="969250"/>
                </a:lnTo>
                <a:lnTo>
                  <a:pt x="968590" y="1878925"/>
                </a:lnTo>
                <a:lnTo>
                  <a:pt x="507695" y="1878925"/>
                </a:lnTo>
                <a:cubicBezTo>
                  <a:pt x="227303" y="1878925"/>
                  <a:pt x="0" y="1651622"/>
                  <a:pt x="0" y="1371230"/>
                </a:cubicBezTo>
                <a:lnTo>
                  <a:pt x="0" y="507695"/>
                </a:lnTo>
                <a:cubicBezTo>
                  <a:pt x="0" y="367499"/>
                  <a:pt x="56826" y="240575"/>
                  <a:pt x="148701" y="1487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9" name="Graphic 18" descr="Hourglass 30% with solid fill">
            <a:extLst>
              <a:ext uri="{FF2B5EF4-FFF2-40B4-BE49-F238E27FC236}">
                <a16:creationId xmlns:a16="http://schemas.microsoft.com/office/drawing/2014/main" id="{1F50CF78-738D-4731-BD19-AD5809E50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68398" y="5696676"/>
            <a:ext cx="741180" cy="741180"/>
          </a:xfrm>
          <a:prstGeom prst="rect">
            <a:avLst/>
          </a:prstGeom>
        </p:spPr>
      </p:pic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3A91E290-3503-A8A0-806E-2B5F0999AFA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" r="1852"/>
          <a:stretch>
            <a:fillRect/>
          </a:stretch>
        </p:blipFill>
        <p:spPr/>
      </p:pic>
      <p:pic>
        <p:nvPicPr>
          <p:cNvPr id="18" name="Graphic 17" descr="Receiver with solid fill">
            <a:extLst>
              <a:ext uri="{FF2B5EF4-FFF2-40B4-BE49-F238E27FC236}">
                <a16:creationId xmlns:a16="http://schemas.microsoft.com/office/drawing/2014/main" id="{1332FECF-2379-496E-B945-EA98901360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75507" y="5786856"/>
            <a:ext cx="184434" cy="184434"/>
          </a:xfrm>
          <a:prstGeom prst="rect">
            <a:avLst/>
          </a:prstGeom>
        </p:spPr>
      </p:pic>
      <p:pic>
        <p:nvPicPr>
          <p:cNvPr id="20" name="Graphic 19" descr="Envelope with solid fill">
            <a:extLst>
              <a:ext uri="{FF2B5EF4-FFF2-40B4-BE49-F238E27FC236}">
                <a16:creationId xmlns:a16="http://schemas.microsoft.com/office/drawing/2014/main" id="{8D9968DA-8AE4-479A-8DEC-12177A3E64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12914" y="5770639"/>
            <a:ext cx="216870" cy="216868"/>
          </a:xfrm>
          <a:prstGeom prst="rect">
            <a:avLst/>
          </a:prstGeom>
        </p:spPr>
      </p:pic>
      <p:pic>
        <p:nvPicPr>
          <p:cNvPr id="22" name="Graphic 21" descr="World with solid fill">
            <a:extLst>
              <a:ext uri="{FF2B5EF4-FFF2-40B4-BE49-F238E27FC236}">
                <a16:creationId xmlns:a16="http://schemas.microsoft.com/office/drawing/2014/main" id="{4DD7FEC0-815D-45BC-BF91-9B9D3D1B8E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053588" y="5757688"/>
            <a:ext cx="242768" cy="24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5731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Placeholder 14">
            <a:extLst>
              <a:ext uri="{FF2B5EF4-FFF2-40B4-BE49-F238E27FC236}">
                <a16:creationId xmlns:a16="http://schemas.microsoft.com/office/drawing/2014/main" id="{CAA2287B-8343-4793-8A8C-FC02B4C482C3}"/>
              </a:ext>
            </a:extLst>
          </p:cNvPr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3015403811"/>
              </p:ext>
            </p:extLst>
          </p:nvPr>
        </p:nvGraphicFramePr>
        <p:xfrm>
          <a:off x="5861050" y="2620963"/>
          <a:ext cx="5254625" cy="3055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CA005AF0-13A4-4F07-9089-87DC048AEDB2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3774743" cy="104644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/>
              <a:t>Design Course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7D2878-7E1E-4843-9577-10DA8018B98E}"/>
              </a:ext>
            </a:extLst>
          </p:cNvPr>
          <p:cNvSpPr txBox="1">
            <a:spLocks/>
          </p:cNvSpPr>
          <p:nvPr/>
        </p:nvSpPr>
        <p:spPr>
          <a:xfrm>
            <a:off x="838200" y="4713689"/>
            <a:ext cx="4203700" cy="125008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sed sit do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laboris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nisi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aliquip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9EA9AF-9B4D-4F12-BD71-ECC0BF3EAD3E}"/>
              </a:ext>
            </a:extLst>
          </p:cNvPr>
          <p:cNvSpPr txBox="1">
            <a:spLocks/>
          </p:cNvSpPr>
          <p:nvPr/>
        </p:nvSpPr>
        <p:spPr>
          <a:xfrm>
            <a:off x="7594942" y="894225"/>
            <a:ext cx="3774743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2000" dirty="0">
                <a:solidFill>
                  <a:schemeClr val="bg1"/>
                </a:solidFill>
              </a:rPr>
              <a:t>Student Report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BD85CEF-BE51-4C9A-9391-A837B9E7825F}"/>
              </a:ext>
            </a:extLst>
          </p:cNvPr>
          <p:cNvSpPr txBox="1">
            <a:spLocks/>
          </p:cNvSpPr>
          <p:nvPr/>
        </p:nvSpPr>
        <p:spPr>
          <a:xfrm>
            <a:off x="7165985" y="1358803"/>
            <a:ext cx="4203700" cy="5175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, sed sit do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labore et dolore.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3281C94-2E37-48C5-A1FE-4FCFA1FE49F8}"/>
              </a:ext>
            </a:extLst>
          </p:cNvPr>
          <p:cNvSpPr txBox="1">
            <a:spLocks/>
          </p:cNvSpPr>
          <p:nvPr/>
        </p:nvSpPr>
        <p:spPr>
          <a:xfrm>
            <a:off x="2663441" y="3523331"/>
            <a:ext cx="216459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Matt Lanford</a:t>
            </a:r>
            <a:endParaRPr kumimoji="0" lang="en-ID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649E92-002B-4E95-A9EA-5C34C885EF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7205D15-F70A-478F-899E-1ECCF2A61F2F}"/>
              </a:ext>
            </a:extLst>
          </p:cNvPr>
          <p:cNvSpPr txBox="1">
            <a:spLocks/>
          </p:cNvSpPr>
          <p:nvPr/>
        </p:nvSpPr>
        <p:spPr>
          <a:xfrm>
            <a:off x="2663440" y="3794914"/>
            <a:ext cx="2164591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Design Student</a:t>
            </a:r>
          </a:p>
        </p:txBody>
      </p:sp>
    </p:spTree>
    <p:extLst>
      <p:ext uri="{BB962C8B-B14F-4D97-AF65-F5344CB8AC3E}">
        <p14:creationId xmlns:p14="http://schemas.microsoft.com/office/powerpoint/2010/main" val="14092545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AD22576-BBB8-4892-BAD2-10DA271247CF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10515600" cy="5232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D" dirty="0"/>
              <a:t>Chart Overview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479182E-F28D-4B0D-AC1B-967327748395}"/>
              </a:ext>
            </a:extLst>
          </p:cNvPr>
          <p:cNvSpPr/>
          <p:nvPr/>
        </p:nvSpPr>
        <p:spPr>
          <a:xfrm>
            <a:off x="838200" y="1645565"/>
            <a:ext cx="621385" cy="621385"/>
          </a:xfrm>
          <a:prstGeom prst="roundRect">
            <a:avLst>
              <a:gd name="adj" fmla="val 1971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sz="16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B5F9D6-98C3-4122-AE94-A3B01A6AE863}"/>
              </a:ext>
            </a:extLst>
          </p:cNvPr>
          <p:cNvSpPr txBox="1">
            <a:spLocks/>
          </p:cNvSpPr>
          <p:nvPr/>
        </p:nvSpPr>
        <p:spPr>
          <a:xfrm>
            <a:off x="1633409" y="1952840"/>
            <a:ext cx="2228046" cy="4312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amet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consectetur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adipiscing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elit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sit do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eiusmod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E14C89-CE3A-4C40-BE55-6F7301A8C0A3}"/>
              </a:ext>
            </a:extLst>
          </p:cNvPr>
          <p:cNvSpPr/>
          <p:nvPr/>
        </p:nvSpPr>
        <p:spPr>
          <a:xfrm>
            <a:off x="4571291" y="1645565"/>
            <a:ext cx="621385" cy="621385"/>
          </a:xfrm>
          <a:prstGeom prst="roundRect">
            <a:avLst>
              <a:gd name="adj" fmla="val 1971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sz="1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8498ABF-4EE7-4416-8FE8-EEA5A15E3E20}"/>
              </a:ext>
            </a:extLst>
          </p:cNvPr>
          <p:cNvSpPr txBox="1">
            <a:spLocks/>
          </p:cNvSpPr>
          <p:nvPr/>
        </p:nvSpPr>
        <p:spPr>
          <a:xfrm>
            <a:off x="5366501" y="1645565"/>
            <a:ext cx="2228046" cy="24577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200" b="1" dirty="0">
                <a:solidFill>
                  <a:schemeClr val="accent2"/>
                </a:solidFill>
              </a:rPr>
              <a:t>User Experience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FB1AECF-4C1F-4000-9848-631D6B8EE9DC}"/>
              </a:ext>
            </a:extLst>
          </p:cNvPr>
          <p:cNvSpPr/>
          <p:nvPr/>
        </p:nvSpPr>
        <p:spPr>
          <a:xfrm>
            <a:off x="8304383" y="1645565"/>
            <a:ext cx="621385" cy="621385"/>
          </a:xfrm>
          <a:prstGeom prst="roundRect">
            <a:avLst>
              <a:gd name="adj" fmla="val 1971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sz="160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C1B9863-02A4-4968-A01A-892123A8E4E7}"/>
              </a:ext>
            </a:extLst>
          </p:cNvPr>
          <p:cNvSpPr txBox="1">
            <a:spLocks/>
          </p:cNvSpPr>
          <p:nvPr/>
        </p:nvSpPr>
        <p:spPr>
          <a:xfrm>
            <a:off x="9099593" y="1952840"/>
            <a:ext cx="2228046" cy="4312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amet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consectetur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adipiscing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elit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sit do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eiusmod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</p:txBody>
      </p:sp>
      <p:pic>
        <p:nvPicPr>
          <p:cNvPr id="10" name="Graphic 9" descr="Research with solid fill">
            <a:extLst>
              <a:ext uri="{FF2B5EF4-FFF2-40B4-BE49-F238E27FC236}">
                <a16:creationId xmlns:a16="http://schemas.microsoft.com/office/drawing/2014/main" id="{814DF6BC-CE40-4588-862D-A723A3E0F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995" y="1712360"/>
            <a:ext cx="487794" cy="487794"/>
          </a:xfrm>
          <a:prstGeom prst="rect">
            <a:avLst/>
          </a:prstGeom>
        </p:spPr>
      </p:pic>
      <p:pic>
        <p:nvPicPr>
          <p:cNvPr id="11" name="Graphic 10" descr="Target Audience with solid fill">
            <a:extLst>
              <a:ext uri="{FF2B5EF4-FFF2-40B4-BE49-F238E27FC236}">
                <a16:creationId xmlns:a16="http://schemas.microsoft.com/office/drawing/2014/main" id="{BE2CD1A5-06EB-4AE3-B803-A3D902BC13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38086" y="1712360"/>
            <a:ext cx="487794" cy="487794"/>
          </a:xfrm>
          <a:prstGeom prst="rect">
            <a:avLst/>
          </a:prstGeom>
        </p:spPr>
      </p:pic>
      <p:pic>
        <p:nvPicPr>
          <p:cNvPr id="12" name="Graphic 11" descr="Smart Phone with solid fill">
            <a:extLst>
              <a:ext uri="{FF2B5EF4-FFF2-40B4-BE49-F238E27FC236}">
                <a16:creationId xmlns:a16="http://schemas.microsoft.com/office/drawing/2014/main" id="{2BC5952B-9AFF-4FB3-960B-FA09D03250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02856" y="1744038"/>
            <a:ext cx="424438" cy="424438"/>
          </a:xfrm>
          <a:prstGeom prst="rect">
            <a:avLst/>
          </a:prstGeom>
        </p:spPr>
      </p:pic>
      <p:graphicFrame>
        <p:nvGraphicFramePr>
          <p:cNvPr id="19" name="Chart Placeholder 18">
            <a:extLst>
              <a:ext uri="{FF2B5EF4-FFF2-40B4-BE49-F238E27FC236}">
                <a16:creationId xmlns:a16="http://schemas.microsoft.com/office/drawing/2014/main" id="{EC1F741D-0F66-4956-B52D-56556F2A60B7}"/>
              </a:ext>
            </a:extLst>
          </p:cNvPr>
          <p:cNvGraphicFramePr>
            <a:graphicFrameLocks noGrp="1"/>
          </p:cNvGraphicFramePr>
          <p:nvPr>
            <p:ph type="chart" sz="quarter" idx="10"/>
            <p:extLst>
              <p:ext uri="{D42A27DB-BD31-4B8C-83A1-F6EECF244321}">
                <p14:modId xmlns:p14="http://schemas.microsoft.com/office/powerpoint/2010/main" val="3204198258"/>
              </p:ext>
            </p:extLst>
          </p:nvPr>
        </p:nvGraphicFramePr>
        <p:xfrm>
          <a:off x="1169988" y="3041650"/>
          <a:ext cx="9850437" cy="302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3" name="Title 1">
            <a:extLst>
              <a:ext uri="{FF2B5EF4-FFF2-40B4-BE49-F238E27FC236}">
                <a16:creationId xmlns:a16="http://schemas.microsoft.com/office/drawing/2014/main" id="{F13E90D5-BE14-4DCB-B4C6-2E1BBDB870AF}"/>
              </a:ext>
            </a:extLst>
          </p:cNvPr>
          <p:cNvSpPr txBox="1">
            <a:spLocks/>
          </p:cNvSpPr>
          <p:nvPr/>
        </p:nvSpPr>
        <p:spPr>
          <a:xfrm>
            <a:off x="1633410" y="1645565"/>
            <a:ext cx="2228046" cy="244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200" b="1" dirty="0">
                <a:solidFill>
                  <a:schemeClr val="accent4"/>
                </a:solidFill>
              </a:rPr>
              <a:t>User Research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5C32C6B-D3D5-451F-8E92-557427EA5FCD}"/>
              </a:ext>
            </a:extLst>
          </p:cNvPr>
          <p:cNvSpPr txBox="1">
            <a:spLocks/>
          </p:cNvSpPr>
          <p:nvPr/>
        </p:nvSpPr>
        <p:spPr>
          <a:xfrm>
            <a:off x="5366501" y="1993152"/>
            <a:ext cx="2228046" cy="4312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amet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consectetur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adipiscing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elit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sit do </a:t>
            </a:r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eiusmod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E65E3DB-3837-46A9-81A9-C213EBF41D1D}"/>
              </a:ext>
            </a:extLst>
          </p:cNvPr>
          <p:cNvSpPr txBox="1">
            <a:spLocks/>
          </p:cNvSpPr>
          <p:nvPr/>
        </p:nvSpPr>
        <p:spPr>
          <a:xfrm>
            <a:off x="9099593" y="1645565"/>
            <a:ext cx="2228046" cy="24577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200" b="1" dirty="0">
                <a:solidFill>
                  <a:schemeClr val="accent3"/>
                </a:solidFill>
              </a:rPr>
              <a:t>Interface Design</a:t>
            </a:r>
          </a:p>
        </p:txBody>
      </p:sp>
    </p:spTree>
    <p:extLst>
      <p:ext uri="{BB962C8B-B14F-4D97-AF65-F5344CB8AC3E}">
        <p14:creationId xmlns:p14="http://schemas.microsoft.com/office/powerpoint/2010/main" val="105905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AB9A00D-F35E-4C98-9297-2ADD1134C6F4}"/>
              </a:ext>
            </a:extLst>
          </p:cNvPr>
          <p:cNvSpPr/>
          <p:nvPr/>
        </p:nvSpPr>
        <p:spPr>
          <a:xfrm>
            <a:off x="838200" y="1887306"/>
            <a:ext cx="5124061" cy="3517640"/>
          </a:xfrm>
          <a:prstGeom prst="roundRect">
            <a:avLst>
              <a:gd name="adj" fmla="val 6806"/>
            </a:avLst>
          </a:prstGeom>
          <a:solidFill>
            <a:schemeClr val="bg1"/>
          </a:solidFill>
          <a:ln>
            <a:noFill/>
          </a:ln>
          <a:effectLst>
            <a:outerShdw blurRad="1016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7F1D9D-1168-4559-AFE2-25078F5AC9AD}"/>
              </a:ext>
            </a:extLst>
          </p:cNvPr>
          <p:cNvSpPr/>
          <p:nvPr/>
        </p:nvSpPr>
        <p:spPr>
          <a:xfrm>
            <a:off x="6231294" y="1887306"/>
            <a:ext cx="5124061" cy="3517640"/>
          </a:xfrm>
          <a:prstGeom prst="roundRect">
            <a:avLst>
              <a:gd name="adj" fmla="val 6806"/>
            </a:avLst>
          </a:prstGeom>
          <a:solidFill>
            <a:schemeClr val="bg1"/>
          </a:solidFill>
          <a:ln>
            <a:noFill/>
          </a:ln>
          <a:effectLst>
            <a:outerShdw blurRad="1016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C09FBA-E38F-4E0D-82B8-C11103E68EA6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4526280" cy="5232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dirty="0">
                <a:solidFill>
                  <a:schemeClr val="bg1"/>
                </a:solidFill>
              </a:rPr>
              <a:t>Class Schedule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709C4EB-4F20-4B1C-B5B7-03A9B60426F6}"/>
              </a:ext>
            </a:extLst>
          </p:cNvPr>
          <p:cNvSpPr/>
          <p:nvPr/>
        </p:nvSpPr>
        <p:spPr>
          <a:xfrm>
            <a:off x="2402167" y="5659732"/>
            <a:ext cx="1996128" cy="398168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dist="38100" dir="5400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Start Class 1</a:t>
            </a:r>
          </a:p>
        </p:txBody>
      </p:sp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3480042E-402A-41A2-8AF6-47B866D8F4BE}"/>
              </a:ext>
            </a:extLst>
          </p:cNvPr>
          <p:cNvSpPr/>
          <p:nvPr/>
        </p:nvSpPr>
        <p:spPr>
          <a:xfrm>
            <a:off x="6507324" y="2115743"/>
            <a:ext cx="4572000" cy="612648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72F5BB09-33D5-4268-B314-A702A52BD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198114"/>
              </p:ext>
            </p:extLst>
          </p:nvPr>
        </p:nvGraphicFramePr>
        <p:xfrm>
          <a:off x="6507324" y="2115743"/>
          <a:ext cx="4572000" cy="3060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040">
                  <a:extLst>
                    <a:ext uri="{9D8B030D-6E8A-4147-A177-3AD203B41FA5}">
                      <a16:colId xmlns:a16="http://schemas.microsoft.com/office/drawing/2014/main" val="3816468066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811688046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4124740890"/>
                    </a:ext>
                  </a:extLst>
                </a:gridCol>
              </a:tblGrid>
              <a:tr h="6121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ID" sz="1200" dirty="0">
                          <a:solidFill>
                            <a:schemeClr val="bg1"/>
                          </a:solidFill>
                        </a:rPr>
                        <a:t>Time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ID" sz="1200" dirty="0">
                          <a:solidFill>
                            <a:schemeClr val="bg1"/>
                          </a:solidFill>
                        </a:rPr>
                        <a:t>Description</a:t>
                      </a:r>
                    </a:p>
                  </a:txBody>
                  <a:tcPr marL="0" marR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ID" sz="1200" dirty="0">
                          <a:solidFill>
                            <a:schemeClr val="bg1"/>
                          </a:solidFill>
                        </a:rPr>
                        <a:t>Notes</a:t>
                      </a:r>
                    </a:p>
                  </a:txBody>
                  <a:tcPr marL="0" marR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671816"/>
                  </a:ext>
                </a:extLst>
              </a:tr>
              <a:tr h="6121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ID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07.30  –  09.00 am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ID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7535666"/>
                  </a:ext>
                </a:extLst>
              </a:tr>
              <a:tr h="6121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ID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09.00 – 10.00 am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76751"/>
                  </a:ext>
                </a:extLst>
              </a:tr>
              <a:tr h="6121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ID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01.00 – 02.00 pm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  <a:endParaRPr kumimoji="0" lang="en-ID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Lato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7621329"/>
                  </a:ext>
                </a:extLst>
              </a:tr>
              <a:tr h="6121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ID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02.00 – 03.00 pm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56350"/>
                  </a:ext>
                </a:extLst>
              </a:tr>
            </a:tbl>
          </a:graphicData>
        </a:graphic>
      </p:graphicFrame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9CC95334-9AE9-416C-89DD-6F819379D40C}"/>
              </a:ext>
            </a:extLst>
          </p:cNvPr>
          <p:cNvSpPr/>
          <p:nvPr/>
        </p:nvSpPr>
        <p:spPr>
          <a:xfrm>
            <a:off x="1114230" y="2115743"/>
            <a:ext cx="4572000" cy="612648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5">
            <a:extLst>
              <a:ext uri="{FF2B5EF4-FFF2-40B4-BE49-F238E27FC236}">
                <a16:creationId xmlns:a16="http://schemas.microsoft.com/office/drawing/2014/main" id="{51B9A4F0-3335-45D3-BCB0-158ED4822E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110258"/>
              </p:ext>
            </p:extLst>
          </p:nvPr>
        </p:nvGraphicFramePr>
        <p:xfrm>
          <a:off x="1114230" y="2115743"/>
          <a:ext cx="4572000" cy="3060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040">
                  <a:extLst>
                    <a:ext uri="{9D8B030D-6E8A-4147-A177-3AD203B41FA5}">
                      <a16:colId xmlns:a16="http://schemas.microsoft.com/office/drawing/2014/main" val="3816468066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811688046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4124740890"/>
                    </a:ext>
                  </a:extLst>
                </a:gridCol>
              </a:tblGrid>
              <a:tr h="6121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ID" sz="1200" dirty="0">
                          <a:solidFill>
                            <a:schemeClr val="bg1"/>
                          </a:solidFill>
                        </a:rPr>
                        <a:t>Time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ID" sz="1200" dirty="0">
                          <a:solidFill>
                            <a:schemeClr val="bg1"/>
                          </a:solidFill>
                        </a:rPr>
                        <a:t>Description</a:t>
                      </a:r>
                    </a:p>
                  </a:txBody>
                  <a:tcPr marL="0" marR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ID" sz="1200" dirty="0">
                          <a:solidFill>
                            <a:schemeClr val="bg1"/>
                          </a:solidFill>
                        </a:rPr>
                        <a:t>Notes</a:t>
                      </a:r>
                    </a:p>
                  </a:txBody>
                  <a:tcPr marL="0" marR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671816"/>
                  </a:ext>
                </a:extLst>
              </a:tr>
              <a:tr h="6121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ID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07.30  –  09.00 am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ID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7535666"/>
                  </a:ext>
                </a:extLst>
              </a:tr>
              <a:tr h="6121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ID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09.00 – 10.00 am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76751"/>
                  </a:ext>
                </a:extLst>
              </a:tr>
              <a:tr h="6121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ID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01.00 – 02.00 pm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  <a:endParaRPr kumimoji="0" lang="en-ID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Lato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7621329"/>
                  </a:ext>
                </a:extLst>
              </a:tr>
              <a:tr h="6121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ID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02.00 – 03.00 pm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Lato"/>
                          <a:ea typeface="+mn-ea"/>
                          <a:cs typeface="+mn-cs"/>
                        </a:rPr>
                        <a:t>Your text here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56350"/>
                  </a:ext>
                </a:extLst>
              </a:tr>
            </a:tbl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5B1A094E-6BC8-4A08-9544-75694A536D3D}"/>
              </a:ext>
            </a:extLst>
          </p:cNvPr>
          <p:cNvSpPr txBox="1">
            <a:spLocks/>
          </p:cNvSpPr>
          <p:nvPr/>
        </p:nvSpPr>
        <p:spPr>
          <a:xfrm>
            <a:off x="7568184" y="917392"/>
            <a:ext cx="3785616" cy="5175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sed sit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labore et dolor.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EBB1D23-F934-4EAE-9BC3-B7183D85D21C}"/>
              </a:ext>
            </a:extLst>
          </p:cNvPr>
          <p:cNvSpPr/>
          <p:nvPr/>
        </p:nvSpPr>
        <p:spPr>
          <a:xfrm>
            <a:off x="7795260" y="5659732"/>
            <a:ext cx="1996128" cy="398168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dist="38100" dir="5400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Start Class 2</a:t>
            </a:r>
          </a:p>
        </p:txBody>
      </p:sp>
    </p:spTree>
    <p:extLst>
      <p:ext uri="{BB962C8B-B14F-4D97-AF65-F5344CB8AC3E}">
        <p14:creationId xmlns:p14="http://schemas.microsoft.com/office/powerpoint/2010/main" val="3744104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B6E4D3-544D-4065-8359-842474BBEA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4613A5-51AE-4463-A380-66A31D10B38E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3185160" cy="5232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Pricing Plan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4D0AE8D-4120-4D25-B6B9-C0B0DA867895}"/>
              </a:ext>
            </a:extLst>
          </p:cNvPr>
          <p:cNvSpPr/>
          <p:nvPr/>
        </p:nvSpPr>
        <p:spPr>
          <a:xfrm>
            <a:off x="838200" y="1866862"/>
            <a:ext cx="2778072" cy="4198681"/>
          </a:xfrm>
          <a:prstGeom prst="roundRect">
            <a:avLst>
              <a:gd name="adj" fmla="val 3684"/>
            </a:avLst>
          </a:prstGeom>
          <a:solidFill>
            <a:schemeClr val="bg1"/>
          </a:solidFill>
          <a:ln>
            <a:noFill/>
          </a:ln>
          <a:effectLst>
            <a:outerShdw blurRad="381000" dist="508000" dir="5400000" sx="90000" sy="9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EBB709C4-365C-4B14-A87A-306C94FF597D}"/>
              </a:ext>
            </a:extLst>
          </p:cNvPr>
          <p:cNvSpPr/>
          <p:nvPr/>
        </p:nvSpPr>
        <p:spPr>
          <a:xfrm>
            <a:off x="838200" y="1866862"/>
            <a:ext cx="2778072" cy="627602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6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Bold"/>
                <a:ea typeface="Open Sans" panose="020B0606030504020204" pitchFamily="34" charset="0"/>
                <a:cs typeface="Open Sans" panose="020B0606030504020204" pitchFamily="34" charset="0"/>
              </a:rPr>
              <a:t>BASIC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5775C3E-27C9-42A6-A639-749003D390E1}"/>
              </a:ext>
            </a:extLst>
          </p:cNvPr>
          <p:cNvSpPr/>
          <p:nvPr/>
        </p:nvSpPr>
        <p:spPr>
          <a:xfrm>
            <a:off x="1165769" y="5393681"/>
            <a:ext cx="2122935" cy="40156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SELECT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9B84DBC-AD57-4FCB-8D2C-E99CF65AAED1}"/>
              </a:ext>
            </a:extLst>
          </p:cNvPr>
          <p:cNvSpPr txBox="1">
            <a:spLocks/>
          </p:cNvSpPr>
          <p:nvPr/>
        </p:nvSpPr>
        <p:spPr>
          <a:xfrm>
            <a:off x="1446766" y="2730431"/>
            <a:ext cx="1560940" cy="5539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$300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/month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BF3DC4D-0A08-4A85-9142-84CD8ADC853F}"/>
              </a:ext>
            </a:extLst>
          </p:cNvPr>
          <p:cNvSpPr txBox="1">
            <a:spLocks/>
          </p:cNvSpPr>
          <p:nvPr/>
        </p:nvSpPr>
        <p:spPr>
          <a:xfrm>
            <a:off x="1492137" y="3624348"/>
            <a:ext cx="1773504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feature here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F253904-E489-45C2-873D-4D4E3E236C5B}"/>
              </a:ext>
            </a:extLst>
          </p:cNvPr>
          <p:cNvGrpSpPr/>
          <p:nvPr/>
        </p:nvGrpSpPr>
        <p:grpSpPr>
          <a:xfrm>
            <a:off x="1165769" y="3597830"/>
            <a:ext cx="212206" cy="205385"/>
            <a:chOff x="7043241" y="3171825"/>
            <a:chExt cx="514350" cy="514350"/>
          </a:xfrm>
          <a:solidFill>
            <a:schemeClr val="accent1"/>
          </a:solidFill>
        </p:grpSpPr>
        <p:sp>
          <p:nvSpPr>
            <p:cNvPr id="11" name="Graphic 32" descr="Checkbox Checked with solid fill">
              <a:extLst>
                <a:ext uri="{FF2B5EF4-FFF2-40B4-BE49-F238E27FC236}">
                  <a16:creationId xmlns:a16="http://schemas.microsoft.com/office/drawing/2014/main" id="{B11FC243-DCE4-4D2C-A741-F4866529CD14}"/>
                </a:ext>
              </a:extLst>
            </p:cNvPr>
            <p:cNvSpPr/>
            <p:nvPr/>
          </p:nvSpPr>
          <p:spPr>
            <a:xfrm>
              <a:off x="7043241" y="3171825"/>
              <a:ext cx="514350" cy="514350"/>
            </a:xfrm>
            <a:custGeom>
              <a:avLst/>
              <a:gdLst>
                <a:gd name="connsiteX0" fmla="*/ 0 w 514350"/>
                <a:gd name="connsiteY0" fmla="*/ 0 h 514350"/>
                <a:gd name="connsiteX1" fmla="*/ 0 w 514350"/>
                <a:gd name="connsiteY1" fmla="*/ 514350 h 514350"/>
                <a:gd name="connsiteX2" fmla="*/ 514350 w 514350"/>
                <a:gd name="connsiteY2" fmla="*/ 514350 h 514350"/>
                <a:gd name="connsiteX3" fmla="*/ 514350 w 514350"/>
                <a:gd name="connsiteY3" fmla="*/ 0 h 514350"/>
                <a:gd name="connsiteX4" fmla="*/ 457200 w 514350"/>
                <a:gd name="connsiteY4" fmla="*/ 457200 h 514350"/>
                <a:gd name="connsiteX5" fmla="*/ 57150 w 514350"/>
                <a:gd name="connsiteY5" fmla="*/ 457200 h 514350"/>
                <a:gd name="connsiteX6" fmla="*/ 57150 w 514350"/>
                <a:gd name="connsiteY6" fmla="*/ 57150 h 514350"/>
                <a:gd name="connsiteX7" fmla="*/ 457200 w 514350"/>
                <a:gd name="connsiteY7" fmla="*/ 571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50" h="514350">
                  <a:moveTo>
                    <a:pt x="0" y="0"/>
                  </a:moveTo>
                  <a:lnTo>
                    <a:pt x="0" y="514350"/>
                  </a:lnTo>
                  <a:lnTo>
                    <a:pt x="514350" y="514350"/>
                  </a:lnTo>
                  <a:lnTo>
                    <a:pt x="514350" y="0"/>
                  </a:lnTo>
                  <a:close/>
                  <a:moveTo>
                    <a:pt x="457200" y="457200"/>
                  </a:moveTo>
                  <a:lnTo>
                    <a:pt x="57150" y="457200"/>
                  </a:lnTo>
                  <a:lnTo>
                    <a:pt x="57150" y="57150"/>
                  </a:lnTo>
                  <a:lnTo>
                    <a:pt x="45720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  <p:sp>
          <p:nvSpPr>
            <p:cNvPr id="12" name="Graphic 32" descr="Checkbox Checked with solid fill">
              <a:extLst>
                <a:ext uri="{FF2B5EF4-FFF2-40B4-BE49-F238E27FC236}">
                  <a16:creationId xmlns:a16="http://schemas.microsoft.com/office/drawing/2014/main" id="{6B309FD6-7BD5-44A8-9420-FA59362E77DD}"/>
                </a:ext>
              </a:extLst>
            </p:cNvPr>
            <p:cNvSpPr/>
            <p:nvPr/>
          </p:nvSpPr>
          <p:spPr>
            <a:xfrm>
              <a:off x="7132375" y="3289106"/>
              <a:ext cx="336099" cy="256193"/>
            </a:xfrm>
            <a:custGeom>
              <a:avLst/>
              <a:gdLst>
                <a:gd name="connsiteX0" fmla="*/ 336099 w 336099"/>
                <a:gd name="connsiteY0" fmla="*/ 40815 h 256193"/>
                <a:gd name="connsiteX1" fmla="*/ 296094 w 336099"/>
                <a:gd name="connsiteY1" fmla="*/ 0 h 256193"/>
                <a:gd name="connsiteX2" fmla="*/ 116710 w 336099"/>
                <a:gd name="connsiteY2" fmla="*/ 175784 h 256193"/>
                <a:gd name="connsiteX3" fmla="*/ 40415 w 336099"/>
                <a:gd name="connsiteY3" fmla="*/ 99489 h 256193"/>
                <a:gd name="connsiteX4" fmla="*/ 0 w 336099"/>
                <a:gd name="connsiteY4" fmla="*/ 139894 h 256193"/>
                <a:gd name="connsiteX5" fmla="*/ 116300 w 336099"/>
                <a:gd name="connsiteY5" fmla="*/ 256194 h 256193"/>
                <a:gd name="connsiteX6" fmla="*/ 336099 w 336099"/>
                <a:gd name="connsiteY6" fmla="*/ 40815 h 25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099" h="256193">
                  <a:moveTo>
                    <a:pt x="336099" y="40815"/>
                  </a:moveTo>
                  <a:lnTo>
                    <a:pt x="296094" y="0"/>
                  </a:lnTo>
                  <a:lnTo>
                    <a:pt x="116710" y="175784"/>
                  </a:lnTo>
                  <a:lnTo>
                    <a:pt x="40415" y="99489"/>
                  </a:lnTo>
                  <a:lnTo>
                    <a:pt x="0" y="139894"/>
                  </a:lnTo>
                  <a:lnTo>
                    <a:pt x="116300" y="256194"/>
                  </a:lnTo>
                  <a:lnTo>
                    <a:pt x="336099" y="40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C15E008-17CB-4F3C-9729-62DF3E3D5206}"/>
              </a:ext>
            </a:extLst>
          </p:cNvPr>
          <p:cNvSpPr txBox="1">
            <a:spLocks/>
          </p:cNvSpPr>
          <p:nvPr/>
        </p:nvSpPr>
        <p:spPr>
          <a:xfrm>
            <a:off x="1492137" y="4041907"/>
            <a:ext cx="1773504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feature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D9E3282-9FD1-4649-8AF1-B52956E6EDDB}"/>
              </a:ext>
            </a:extLst>
          </p:cNvPr>
          <p:cNvGrpSpPr/>
          <p:nvPr/>
        </p:nvGrpSpPr>
        <p:grpSpPr>
          <a:xfrm>
            <a:off x="1165769" y="4015389"/>
            <a:ext cx="212206" cy="205385"/>
            <a:chOff x="7043241" y="3171825"/>
            <a:chExt cx="514350" cy="514350"/>
          </a:xfrm>
          <a:solidFill>
            <a:schemeClr val="accent1"/>
          </a:solidFill>
        </p:grpSpPr>
        <p:sp>
          <p:nvSpPr>
            <p:cNvPr id="15" name="Graphic 32" descr="Checkbox Checked with solid fill">
              <a:extLst>
                <a:ext uri="{FF2B5EF4-FFF2-40B4-BE49-F238E27FC236}">
                  <a16:creationId xmlns:a16="http://schemas.microsoft.com/office/drawing/2014/main" id="{EF5917C3-D1BD-44AA-8D99-18C7EB5AA3A8}"/>
                </a:ext>
              </a:extLst>
            </p:cNvPr>
            <p:cNvSpPr/>
            <p:nvPr/>
          </p:nvSpPr>
          <p:spPr>
            <a:xfrm>
              <a:off x="7043241" y="3171825"/>
              <a:ext cx="514350" cy="514350"/>
            </a:xfrm>
            <a:custGeom>
              <a:avLst/>
              <a:gdLst>
                <a:gd name="connsiteX0" fmla="*/ 0 w 514350"/>
                <a:gd name="connsiteY0" fmla="*/ 0 h 514350"/>
                <a:gd name="connsiteX1" fmla="*/ 0 w 514350"/>
                <a:gd name="connsiteY1" fmla="*/ 514350 h 514350"/>
                <a:gd name="connsiteX2" fmla="*/ 514350 w 514350"/>
                <a:gd name="connsiteY2" fmla="*/ 514350 h 514350"/>
                <a:gd name="connsiteX3" fmla="*/ 514350 w 514350"/>
                <a:gd name="connsiteY3" fmla="*/ 0 h 514350"/>
                <a:gd name="connsiteX4" fmla="*/ 457200 w 514350"/>
                <a:gd name="connsiteY4" fmla="*/ 457200 h 514350"/>
                <a:gd name="connsiteX5" fmla="*/ 57150 w 514350"/>
                <a:gd name="connsiteY5" fmla="*/ 457200 h 514350"/>
                <a:gd name="connsiteX6" fmla="*/ 57150 w 514350"/>
                <a:gd name="connsiteY6" fmla="*/ 57150 h 514350"/>
                <a:gd name="connsiteX7" fmla="*/ 457200 w 514350"/>
                <a:gd name="connsiteY7" fmla="*/ 571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50" h="514350">
                  <a:moveTo>
                    <a:pt x="0" y="0"/>
                  </a:moveTo>
                  <a:lnTo>
                    <a:pt x="0" y="514350"/>
                  </a:lnTo>
                  <a:lnTo>
                    <a:pt x="514350" y="514350"/>
                  </a:lnTo>
                  <a:lnTo>
                    <a:pt x="514350" y="0"/>
                  </a:lnTo>
                  <a:close/>
                  <a:moveTo>
                    <a:pt x="457200" y="457200"/>
                  </a:moveTo>
                  <a:lnTo>
                    <a:pt x="57150" y="457200"/>
                  </a:lnTo>
                  <a:lnTo>
                    <a:pt x="57150" y="57150"/>
                  </a:lnTo>
                  <a:lnTo>
                    <a:pt x="45720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  <p:sp>
          <p:nvSpPr>
            <p:cNvPr id="16" name="Graphic 32" descr="Checkbox Checked with solid fill">
              <a:extLst>
                <a:ext uri="{FF2B5EF4-FFF2-40B4-BE49-F238E27FC236}">
                  <a16:creationId xmlns:a16="http://schemas.microsoft.com/office/drawing/2014/main" id="{09B10F4B-942C-4524-ABF3-B0765C5442E7}"/>
                </a:ext>
              </a:extLst>
            </p:cNvPr>
            <p:cNvSpPr/>
            <p:nvPr/>
          </p:nvSpPr>
          <p:spPr>
            <a:xfrm>
              <a:off x="7132375" y="3289106"/>
              <a:ext cx="336099" cy="256193"/>
            </a:xfrm>
            <a:custGeom>
              <a:avLst/>
              <a:gdLst>
                <a:gd name="connsiteX0" fmla="*/ 336099 w 336099"/>
                <a:gd name="connsiteY0" fmla="*/ 40815 h 256193"/>
                <a:gd name="connsiteX1" fmla="*/ 296094 w 336099"/>
                <a:gd name="connsiteY1" fmla="*/ 0 h 256193"/>
                <a:gd name="connsiteX2" fmla="*/ 116710 w 336099"/>
                <a:gd name="connsiteY2" fmla="*/ 175784 h 256193"/>
                <a:gd name="connsiteX3" fmla="*/ 40415 w 336099"/>
                <a:gd name="connsiteY3" fmla="*/ 99489 h 256193"/>
                <a:gd name="connsiteX4" fmla="*/ 0 w 336099"/>
                <a:gd name="connsiteY4" fmla="*/ 139894 h 256193"/>
                <a:gd name="connsiteX5" fmla="*/ 116300 w 336099"/>
                <a:gd name="connsiteY5" fmla="*/ 256194 h 256193"/>
                <a:gd name="connsiteX6" fmla="*/ 336099 w 336099"/>
                <a:gd name="connsiteY6" fmla="*/ 40815 h 25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099" h="256193">
                  <a:moveTo>
                    <a:pt x="336099" y="40815"/>
                  </a:moveTo>
                  <a:lnTo>
                    <a:pt x="296094" y="0"/>
                  </a:lnTo>
                  <a:lnTo>
                    <a:pt x="116710" y="175784"/>
                  </a:lnTo>
                  <a:lnTo>
                    <a:pt x="40415" y="99489"/>
                  </a:lnTo>
                  <a:lnTo>
                    <a:pt x="0" y="139894"/>
                  </a:lnTo>
                  <a:lnTo>
                    <a:pt x="116300" y="256194"/>
                  </a:lnTo>
                  <a:lnTo>
                    <a:pt x="336099" y="40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</p:grp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55370AB-6351-44F1-BB84-496B44CDF9B6}"/>
              </a:ext>
            </a:extLst>
          </p:cNvPr>
          <p:cNvSpPr txBox="1">
            <a:spLocks/>
          </p:cNvSpPr>
          <p:nvPr/>
        </p:nvSpPr>
        <p:spPr>
          <a:xfrm>
            <a:off x="1492137" y="4459466"/>
            <a:ext cx="1773504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feature here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90363DB-8B52-475E-AD39-AAF31ADE1D23}"/>
              </a:ext>
            </a:extLst>
          </p:cNvPr>
          <p:cNvGrpSpPr/>
          <p:nvPr/>
        </p:nvGrpSpPr>
        <p:grpSpPr>
          <a:xfrm>
            <a:off x="1165769" y="4432948"/>
            <a:ext cx="212206" cy="205385"/>
            <a:chOff x="7043241" y="3171825"/>
            <a:chExt cx="514350" cy="514350"/>
          </a:xfrm>
          <a:solidFill>
            <a:schemeClr val="accent1"/>
          </a:solidFill>
        </p:grpSpPr>
        <p:sp>
          <p:nvSpPr>
            <p:cNvPr id="19" name="Graphic 32" descr="Checkbox Checked with solid fill">
              <a:extLst>
                <a:ext uri="{FF2B5EF4-FFF2-40B4-BE49-F238E27FC236}">
                  <a16:creationId xmlns:a16="http://schemas.microsoft.com/office/drawing/2014/main" id="{1476E1B4-B898-47BF-8F2C-A9A4E77186B7}"/>
                </a:ext>
              </a:extLst>
            </p:cNvPr>
            <p:cNvSpPr/>
            <p:nvPr/>
          </p:nvSpPr>
          <p:spPr>
            <a:xfrm>
              <a:off x="7043241" y="3171825"/>
              <a:ext cx="514350" cy="514350"/>
            </a:xfrm>
            <a:custGeom>
              <a:avLst/>
              <a:gdLst>
                <a:gd name="connsiteX0" fmla="*/ 0 w 514350"/>
                <a:gd name="connsiteY0" fmla="*/ 0 h 514350"/>
                <a:gd name="connsiteX1" fmla="*/ 0 w 514350"/>
                <a:gd name="connsiteY1" fmla="*/ 514350 h 514350"/>
                <a:gd name="connsiteX2" fmla="*/ 514350 w 514350"/>
                <a:gd name="connsiteY2" fmla="*/ 514350 h 514350"/>
                <a:gd name="connsiteX3" fmla="*/ 514350 w 514350"/>
                <a:gd name="connsiteY3" fmla="*/ 0 h 514350"/>
                <a:gd name="connsiteX4" fmla="*/ 457200 w 514350"/>
                <a:gd name="connsiteY4" fmla="*/ 457200 h 514350"/>
                <a:gd name="connsiteX5" fmla="*/ 57150 w 514350"/>
                <a:gd name="connsiteY5" fmla="*/ 457200 h 514350"/>
                <a:gd name="connsiteX6" fmla="*/ 57150 w 514350"/>
                <a:gd name="connsiteY6" fmla="*/ 57150 h 514350"/>
                <a:gd name="connsiteX7" fmla="*/ 457200 w 514350"/>
                <a:gd name="connsiteY7" fmla="*/ 571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50" h="514350">
                  <a:moveTo>
                    <a:pt x="0" y="0"/>
                  </a:moveTo>
                  <a:lnTo>
                    <a:pt x="0" y="514350"/>
                  </a:lnTo>
                  <a:lnTo>
                    <a:pt x="514350" y="514350"/>
                  </a:lnTo>
                  <a:lnTo>
                    <a:pt x="514350" y="0"/>
                  </a:lnTo>
                  <a:close/>
                  <a:moveTo>
                    <a:pt x="457200" y="457200"/>
                  </a:moveTo>
                  <a:lnTo>
                    <a:pt x="57150" y="457200"/>
                  </a:lnTo>
                  <a:lnTo>
                    <a:pt x="57150" y="57150"/>
                  </a:lnTo>
                  <a:lnTo>
                    <a:pt x="45720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  <p:sp>
          <p:nvSpPr>
            <p:cNvPr id="20" name="Graphic 32" descr="Checkbox Checked with solid fill">
              <a:extLst>
                <a:ext uri="{FF2B5EF4-FFF2-40B4-BE49-F238E27FC236}">
                  <a16:creationId xmlns:a16="http://schemas.microsoft.com/office/drawing/2014/main" id="{48A3E8B9-43B0-4F8A-9FF9-22E4DDE2EDAC}"/>
                </a:ext>
              </a:extLst>
            </p:cNvPr>
            <p:cNvSpPr/>
            <p:nvPr/>
          </p:nvSpPr>
          <p:spPr>
            <a:xfrm>
              <a:off x="7132375" y="3289106"/>
              <a:ext cx="336099" cy="256193"/>
            </a:xfrm>
            <a:custGeom>
              <a:avLst/>
              <a:gdLst>
                <a:gd name="connsiteX0" fmla="*/ 336099 w 336099"/>
                <a:gd name="connsiteY0" fmla="*/ 40815 h 256193"/>
                <a:gd name="connsiteX1" fmla="*/ 296094 w 336099"/>
                <a:gd name="connsiteY1" fmla="*/ 0 h 256193"/>
                <a:gd name="connsiteX2" fmla="*/ 116710 w 336099"/>
                <a:gd name="connsiteY2" fmla="*/ 175784 h 256193"/>
                <a:gd name="connsiteX3" fmla="*/ 40415 w 336099"/>
                <a:gd name="connsiteY3" fmla="*/ 99489 h 256193"/>
                <a:gd name="connsiteX4" fmla="*/ 0 w 336099"/>
                <a:gd name="connsiteY4" fmla="*/ 139894 h 256193"/>
                <a:gd name="connsiteX5" fmla="*/ 116300 w 336099"/>
                <a:gd name="connsiteY5" fmla="*/ 256194 h 256193"/>
                <a:gd name="connsiteX6" fmla="*/ 336099 w 336099"/>
                <a:gd name="connsiteY6" fmla="*/ 40815 h 25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099" h="256193">
                  <a:moveTo>
                    <a:pt x="336099" y="40815"/>
                  </a:moveTo>
                  <a:lnTo>
                    <a:pt x="296094" y="0"/>
                  </a:lnTo>
                  <a:lnTo>
                    <a:pt x="116710" y="175784"/>
                  </a:lnTo>
                  <a:lnTo>
                    <a:pt x="40415" y="99489"/>
                  </a:lnTo>
                  <a:lnTo>
                    <a:pt x="0" y="139894"/>
                  </a:lnTo>
                  <a:lnTo>
                    <a:pt x="116300" y="256194"/>
                  </a:lnTo>
                  <a:lnTo>
                    <a:pt x="336099" y="40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</p:grp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9B82D4A-C358-4DBE-8A15-2EC18B0C86EF}"/>
              </a:ext>
            </a:extLst>
          </p:cNvPr>
          <p:cNvSpPr txBox="1">
            <a:spLocks/>
          </p:cNvSpPr>
          <p:nvPr/>
        </p:nvSpPr>
        <p:spPr>
          <a:xfrm>
            <a:off x="1492137" y="4877025"/>
            <a:ext cx="1773504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feature here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6DBE26-0766-4B06-A79A-3998515D27FF}"/>
              </a:ext>
            </a:extLst>
          </p:cNvPr>
          <p:cNvGrpSpPr/>
          <p:nvPr/>
        </p:nvGrpSpPr>
        <p:grpSpPr>
          <a:xfrm>
            <a:off x="1165769" y="4850507"/>
            <a:ext cx="212206" cy="205385"/>
            <a:chOff x="7043241" y="3171825"/>
            <a:chExt cx="514350" cy="514350"/>
          </a:xfrm>
          <a:solidFill>
            <a:schemeClr val="accent1"/>
          </a:solidFill>
        </p:grpSpPr>
        <p:sp>
          <p:nvSpPr>
            <p:cNvPr id="23" name="Graphic 32" descr="Checkbox Checked with solid fill">
              <a:extLst>
                <a:ext uri="{FF2B5EF4-FFF2-40B4-BE49-F238E27FC236}">
                  <a16:creationId xmlns:a16="http://schemas.microsoft.com/office/drawing/2014/main" id="{28C12498-E531-4B02-B68E-FD742BC74BEF}"/>
                </a:ext>
              </a:extLst>
            </p:cNvPr>
            <p:cNvSpPr/>
            <p:nvPr/>
          </p:nvSpPr>
          <p:spPr>
            <a:xfrm>
              <a:off x="7043241" y="3171825"/>
              <a:ext cx="514350" cy="514350"/>
            </a:xfrm>
            <a:custGeom>
              <a:avLst/>
              <a:gdLst>
                <a:gd name="connsiteX0" fmla="*/ 0 w 514350"/>
                <a:gd name="connsiteY0" fmla="*/ 0 h 514350"/>
                <a:gd name="connsiteX1" fmla="*/ 0 w 514350"/>
                <a:gd name="connsiteY1" fmla="*/ 514350 h 514350"/>
                <a:gd name="connsiteX2" fmla="*/ 514350 w 514350"/>
                <a:gd name="connsiteY2" fmla="*/ 514350 h 514350"/>
                <a:gd name="connsiteX3" fmla="*/ 514350 w 514350"/>
                <a:gd name="connsiteY3" fmla="*/ 0 h 514350"/>
                <a:gd name="connsiteX4" fmla="*/ 457200 w 514350"/>
                <a:gd name="connsiteY4" fmla="*/ 457200 h 514350"/>
                <a:gd name="connsiteX5" fmla="*/ 57150 w 514350"/>
                <a:gd name="connsiteY5" fmla="*/ 457200 h 514350"/>
                <a:gd name="connsiteX6" fmla="*/ 57150 w 514350"/>
                <a:gd name="connsiteY6" fmla="*/ 57150 h 514350"/>
                <a:gd name="connsiteX7" fmla="*/ 457200 w 514350"/>
                <a:gd name="connsiteY7" fmla="*/ 571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50" h="514350">
                  <a:moveTo>
                    <a:pt x="0" y="0"/>
                  </a:moveTo>
                  <a:lnTo>
                    <a:pt x="0" y="514350"/>
                  </a:lnTo>
                  <a:lnTo>
                    <a:pt x="514350" y="514350"/>
                  </a:lnTo>
                  <a:lnTo>
                    <a:pt x="514350" y="0"/>
                  </a:lnTo>
                  <a:close/>
                  <a:moveTo>
                    <a:pt x="457200" y="457200"/>
                  </a:moveTo>
                  <a:lnTo>
                    <a:pt x="57150" y="457200"/>
                  </a:lnTo>
                  <a:lnTo>
                    <a:pt x="57150" y="57150"/>
                  </a:lnTo>
                  <a:lnTo>
                    <a:pt x="45720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  <p:sp>
          <p:nvSpPr>
            <p:cNvPr id="24" name="Graphic 32" descr="Checkbox Checked with solid fill">
              <a:extLst>
                <a:ext uri="{FF2B5EF4-FFF2-40B4-BE49-F238E27FC236}">
                  <a16:creationId xmlns:a16="http://schemas.microsoft.com/office/drawing/2014/main" id="{6F2D488C-33A8-467D-9A1D-38870BC8AD6C}"/>
                </a:ext>
              </a:extLst>
            </p:cNvPr>
            <p:cNvSpPr/>
            <p:nvPr/>
          </p:nvSpPr>
          <p:spPr>
            <a:xfrm>
              <a:off x="7132375" y="3289106"/>
              <a:ext cx="336099" cy="256193"/>
            </a:xfrm>
            <a:custGeom>
              <a:avLst/>
              <a:gdLst>
                <a:gd name="connsiteX0" fmla="*/ 336099 w 336099"/>
                <a:gd name="connsiteY0" fmla="*/ 40815 h 256193"/>
                <a:gd name="connsiteX1" fmla="*/ 296094 w 336099"/>
                <a:gd name="connsiteY1" fmla="*/ 0 h 256193"/>
                <a:gd name="connsiteX2" fmla="*/ 116710 w 336099"/>
                <a:gd name="connsiteY2" fmla="*/ 175784 h 256193"/>
                <a:gd name="connsiteX3" fmla="*/ 40415 w 336099"/>
                <a:gd name="connsiteY3" fmla="*/ 99489 h 256193"/>
                <a:gd name="connsiteX4" fmla="*/ 0 w 336099"/>
                <a:gd name="connsiteY4" fmla="*/ 139894 h 256193"/>
                <a:gd name="connsiteX5" fmla="*/ 116300 w 336099"/>
                <a:gd name="connsiteY5" fmla="*/ 256194 h 256193"/>
                <a:gd name="connsiteX6" fmla="*/ 336099 w 336099"/>
                <a:gd name="connsiteY6" fmla="*/ 40815 h 25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099" h="256193">
                  <a:moveTo>
                    <a:pt x="336099" y="40815"/>
                  </a:moveTo>
                  <a:lnTo>
                    <a:pt x="296094" y="0"/>
                  </a:lnTo>
                  <a:lnTo>
                    <a:pt x="116710" y="175784"/>
                  </a:lnTo>
                  <a:lnTo>
                    <a:pt x="40415" y="99489"/>
                  </a:lnTo>
                  <a:lnTo>
                    <a:pt x="0" y="139894"/>
                  </a:lnTo>
                  <a:lnTo>
                    <a:pt x="116300" y="256194"/>
                  </a:lnTo>
                  <a:lnTo>
                    <a:pt x="336099" y="40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BFC36AF-195F-49B9-994E-6277E9E552AD}"/>
              </a:ext>
            </a:extLst>
          </p:cNvPr>
          <p:cNvSpPr/>
          <p:nvPr/>
        </p:nvSpPr>
        <p:spPr>
          <a:xfrm>
            <a:off x="3940059" y="1866862"/>
            <a:ext cx="2778072" cy="4198681"/>
          </a:xfrm>
          <a:prstGeom prst="roundRect">
            <a:avLst>
              <a:gd name="adj" fmla="val 3684"/>
            </a:avLst>
          </a:prstGeom>
          <a:solidFill>
            <a:schemeClr val="bg1"/>
          </a:solidFill>
          <a:ln>
            <a:noFill/>
          </a:ln>
          <a:effectLst>
            <a:outerShdw blurRad="381000" dist="508000" dir="5400000" sx="90000" sy="9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Rectangle: Top Corners Rounded 25">
            <a:extLst>
              <a:ext uri="{FF2B5EF4-FFF2-40B4-BE49-F238E27FC236}">
                <a16:creationId xmlns:a16="http://schemas.microsoft.com/office/drawing/2014/main" id="{8926CD67-3022-4D69-A6F3-7008EDA3585E}"/>
              </a:ext>
            </a:extLst>
          </p:cNvPr>
          <p:cNvSpPr/>
          <p:nvPr/>
        </p:nvSpPr>
        <p:spPr>
          <a:xfrm>
            <a:off x="3940059" y="1866862"/>
            <a:ext cx="2778072" cy="627602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6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Bold"/>
                <a:ea typeface="Open Sans" panose="020B0606030504020204" pitchFamily="34" charset="0"/>
                <a:cs typeface="Open Sans" panose="020B0606030504020204" pitchFamily="34" charset="0"/>
              </a:rPr>
              <a:t>STANDARD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D283D79-1100-40E2-944C-A1E5210CFF25}"/>
              </a:ext>
            </a:extLst>
          </p:cNvPr>
          <p:cNvSpPr/>
          <p:nvPr/>
        </p:nvSpPr>
        <p:spPr>
          <a:xfrm>
            <a:off x="4267628" y="5393681"/>
            <a:ext cx="2122935" cy="40156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SELECT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7894C4DF-4093-429A-A6FE-31151B3DF386}"/>
              </a:ext>
            </a:extLst>
          </p:cNvPr>
          <p:cNvSpPr txBox="1">
            <a:spLocks/>
          </p:cNvSpPr>
          <p:nvPr/>
        </p:nvSpPr>
        <p:spPr>
          <a:xfrm>
            <a:off x="4548625" y="2730431"/>
            <a:ext cx="1560940" cy="5539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$500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/month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8ADDD94-910A-403F-931B-9B6BBC9B6499}"/>
              </a:ext>
            </a:extLst>
          </p:cNvPr>
          <p:cNvSpPr txBox="1">
            <a:spLocks/>
          </p:cNvSpPr>
          <p:nvPr/>
        </p:nvSpPr>
        <p:spPr>
          <a:xfrm>
            <a:off x="4593996" y="3624348"/>
            <a:ext cx="1773504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feature here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F17CD37-CBFB-42ED-955A-0C07BCD4DBFE}"/>
              </a:ext>
            </a:extLst>
          </p:cNvPr>
          <p:cNvGrpSpPr/>
          <p:nvPr/>
        </p:nvGrpSpPr>
        <p:grpSpPr>
          <a:xfrm>
            <a:off x="4267628" y="3597830"/>
            <a:ext cx="212206" cy="205385"/>
            <a:chOff x="7043241" y="3171825"/>
            <a:chExt cx="514350" cy="514350"/>
          </a:xfrm>
          <a:solidFill>
            <a:schemeClr val="accent4"/>
          </a:solidFill>
        </p:grpSpPr>
        <p:sp>
          <p:nvSpPr>
            <p:cNvPr id="31" name="Graphic 32" descr="Checkbox Checked with solid fill">
              <a:extLst>
                <a:ext uri="{FF2B5EF4-FFF2-40B4-BE49-F238E27FC236}">
                  <a16:creationId xmlns:a16="http://schemas.microsoft.com/office/drawing/2014/main" id="{4B235D6E-4480-4D82-AC16-737C6151741E}"/>
                </a:ext>
              </a:extLst>
            </p:cNvPr>
            <p:cNvSpPr/>
            <p:nvPr/>
          </p:nvSpPr>
          <p:spPr>
            <a:xfrm>
              <a:off x="7043241" y="3171825"/>
              <a:ext cx="514350" cy="514350"/>
            </a:xfrm>
            <a:custGeom>
              <a:avLst/>
              <a:gdLst>
                <a:gd name="connsiteX0" fmla="*/ 0 w 514350"/>
                <a:gd name="connsiteY0" fmla="*/ 0 h 514350"/>
                <a:gd name="connsiteX1" fmla="*/ 0 w 514350"/>
                <a:gd name="connsiteY1" fmla="*/ 514350 h 514350"/>
                <a:gd name="connsiteX2" fmla="*/ 514350 w 514350"/>
                <a:gd name="connsiteY2" fmla="*/ 514350 h 514350"/>
                <a:gd name="connsiteX3" fmla="*/ 514350 w 514350"/>
                <a:gd name="connsiteY3" fmla="*/ 0 h 514350"/>
                <a:gd name="connsiteX4" fmla="*/ 457200 w 514350"/>
                <a:gd name="connsiteY4" fmla="*/ 457200 h 514350"/>
                <a:gd name="connsiteX5" fmla="*/ 57150 w 514350"/>
                <a:gd name="connsiteY5" fmla="*/ 457200 h 514350"/>
                <a:gd name="connsiteX6" fmla="*/ 57150 w 514350"/>
                <a:gd name="connsiteY6" fmla="*/ 57150 h 514350"/>
                <a:gd name="connsiteX7" fmla="*/ 457200 w 514350"/>
                <a:gd name="connsiteY7" fmla="*/ 571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50" h="514350">
                  <a:moveTo>
                    <a:pt x="0" y="0"/>
                  </a:moveTo>
                  <a:lnTo>
                    <a:pt x="0" y="514350"/>
                  </a:lnTo>
                  <a:lnTo>
                    <a:pt x="514350" y="514350"/>
                  </a:lnTo>
                  <a:lnTo>
                    <a:pt x="514350" y="0"/>
                  </a:lnTo>
                  <a:close/>
                  <a:moveTo>
                    <a:pt x="457200" y="457200"/>
                  </a:moveTo>
                  <a:lnTo>
                    <a:pt x="57150" y="457200"/>
                  </a:lnTo>
                  <a:lnTo>
                    <a:pt x="57150" y="57150"/>
                  </a:lnTo>
                  <a:lnTo>
                    <a:pt x="45720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  <p:sp>
          <p:nvSpPr>
            <p:cNvPr id="32" name="Graphic 32" descr="Checkbox Checked with solid fill">
              <a:extLst>
                <a:ext uri="{FF2B5EF4-FFF2-40B4-BE49-F238E27FC236}">
                  <a16:creationId xmlns:a16="http://schemas.microsoft.com/office/drawing/2014/main" id="{64C84A32-4E3C-4659-9D4B-8EA79B8DA1E2}"/>
                </a:ext>
              </a:extLst>
            </p:cNvPr>
            <p:cNvSpPr/>
            <p:nvPr/>
          </p:nvSpPr>
          <p:spPr>
            <a:xfrm>
              <a:off x="7132375" y="3289106"/>
              <a:ext cx="336099" cy="256193"/>
            </a:xfrm>
            <a:custGeom>
              <a:avLst/>
              <a:gdLst>
                <a:gd name="connsiteX0" fmla="*/ 336099 w 336099"/>
                <a:gd name="connsiteY0" fmla="*/ 40815 h 256193"/>
                <a:gd name="connsiteX1" fmla="*/ 296094 w 336099"/>
                <a:gd name="connsiteY1" fmla="*/ 0 h 256193"/>
                <a:gd name="connsiteX2" fmla="*/ 116710 w 336099"/>
                <a:gd name="connsiteY2" fmla="*/ 175784 h 256193"/>
                <a:gd name="connsiteX3" fmla="*/ 40415 w 336099"/>
                <a:gd name="connsiteY3" fmla="*/ 99489 h 256193"/>
                <a:gd name="connsiteX4" fmla="*/ 0 w 336099"/>
                <a:gd name="connsiteY4" fmla="*/ 139894 h 256193"/>
                <a:gd name="connsiteX5" fmla="*/ 116300 w 336099"/>
                <a:gd name="connsiteY5" fmla="*/ 256194 h 256193"/>
                <a:gd name="connsiteX6" fmla="*/ 336099 w 336099"/>
                <a:gd name="connsiteY6" fmla="*/ 40815 h 25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099" h="256193">
                  <a:moveTo>
                    <a:pt x="336099" y="40815"/>
                  </a:moveTo>
                  <a:lnTo>
                    <a:pt x="296094" y="0"/>
                  </a:lnTo>
                  <a:lnTo>
                    <a:pt x="116710" y="175784"/>
                  </a:lnTo>
                  <a:lnTo>
                    <a:pt x="40415" y="99489"/>
                  </a:lnTo>
                  <a:lnTo>
                    <a:pt x="0" y="139894"/>
                  </a:lnTo>
                  <a:lnTo>
                    <a:pt x="116300" y="256194"/>
                  </a:lnTo>
                  <a:lnTo>
                    <a:pt x="336099" y="40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</p:grp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5A893470-6F65-43DD-BF13-68D79E97DEDA}"/>
              </a:ext>
            </a:extLst>
          </p:cNvPr>
          <p:cNvSpPr txBox="1">
            <a:spLocks/>
          </p:cNvSpPr>
          <p:nvPr/>
        </p:nvSpPr>
        <p:spPr>
          <a:xfrm>
            <a:off x="4593996" y="4041907"/>
            <a:ext cx="1773504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feature here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A608F7B-F67F-4D2A-ABC7-DC4DDE7799B7}"/>
              </a:ext>
            </a:extLst>
          </p:cNvPr>
          <p:cNvGrpSpPr/>
          <p:nvPr/>
        </p:nvGrpSpPr>
        <p:grpSpPr>
          <a:xfrm>
            <a:off x="4267628" y="4015389"/>
            <a:ext cx="212206" cy="205385"/>
            <a:chOff x="7043241" y="3171825"/>
            <a:chExt cx="514350" cy="514350"/>
          </a:xfrm>
          <a:solidFill>
            <a:schemeClr val="accent4"/>
          </a:solidFill>
        </p:grpSpPr>
        <p:sp>
          <p:nvSpPr>
            <p:cNvPr id="35" name="Graphic 32" descr="Checkbox Checked with solid fill">
              <a:extLst>
                <a:ext uri="{FF2B5EF4-FFF2-40B4-BE49-F238E27FC236}">
                  <a16:creationId xmlns:a16="http://schemas.microsoft.com/office/drawing/2014/main" id="{8DE4BF7B-814E-4D75-9BE4-F97240777581}"/>
                </a:ext>
              </a:extLst>
            </p:cNvPr>
            <p:cNvSpPr/>
            <p:nvPr/>
          </p:nvSpPr>
          <p:spPr>
            <a:xfrm>
              <a:off x="7043241" y="3171825"/>
              <a:ext cx="514350" cy="514350"/>
            </a:xfrm>
            <a:custGeom>
              <a:avLst/>
              <a:gdLst>
                <a:gd name="connsiteX0" fmla="*/ 0 w 514350"/>
                <a:gd name="connsiteY0" fmla="*/ 0 h 514350"/>
                <a:gd name="connsiteX1" fmla="*/ 0 w 514350"/>
                <a:gd name="connsiteY1" fmla="*/ 514350 h 514350"/>
                <a:gd name="connsiteX2" fmla="*/ 514350 w 514350"/>
                <a:gd name="connsiteY2" fmla="*/ 514350 h 514350"/>
                <a:gd name="connsiteX3" fmla="*/ 514350 w 514350"/>
                <a:gd name="connsiteY3" fmla="*/ 0 h 514350"/>
                <a:gd name="connsiteX4" fmla="*/ 457200 w 514350"/>
                <a:gd name="connsiteY4" fmla="*/ 457200 h 514350"/>
                <a:gd name="connsiteX5" fmla="*/ 57150 w 514350"/>
                <a:gd name="connsiteY5" fmla="*/ 457200 h 514350"/>
                <a:gd name="connsiteX6" fmla="*/ 57150 w 514350"/>
                <a:gd name="connsiteY6" fmla="*/ 57150 h 514350"/>
                <a:gd name="connsiteX7" fmla="*/ 457200 w 514350"/>
                <a:gd name="connsiteY7" fmla="*/ 571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50" h="514350">
                  <a:moveTo>
                    <a:pt x="0" y="0"/>
                  </a:moveTo>
                  <a:lnTo>
                    <a:pt x="0" y="514350"/>
                  </a:lnTo>
                  <a:lnTo>
                    <a:pt x="514350" y="514350"/>
                  </a:lnTo>
                  <a:lnTo>
                    <a:pt x="514350" y="0"/>
                  </a:lnTo>
                  <a:close/>
                  <a:moveTo>
                    <a:pt x="457200" y="457200"/>
                  </a:moveTo>
                  <a:lnTo>
                    <a:pt x="57150" y="457200"/>
                  </a:lnTo>
                  <a:lnTo>
                    <a:pt x="57150" y="57150"/>
                  </a:lnTo>
                  <a:lnTo>
                    <a:pt x="45720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  <p:sp>
          <p:nvSpPr>
            <p:cNvPr id="36" name="Graphic 32" descr="Checkbox Checked with solid fill">
              <a:extLst>
                <a:ext uri="{FF2B5EF4-FFF2-40B4-BE49-F238E27FC236}">
                  <a16:creationId xmlns:a16="http://schemas.microsoft.com/office/drawing/2014/main" id="{7C9F5FDD-A239-4D73-BAA0-0FEB81A7BFF6}"/>
                </a:ext>
              </a:extLst>
            </p:cNvPr>
            <p:cNvSpPr/>
            <p:nvPr/>
          </p:nvSpPr>
          <p:spPr>
            <a:xfrm>
              <a:off x="7132375" y="3289106"/>
              <a:ext cx="336099" cy="256193"/>
            </a:xfrm>
            <a:custGeom>
              <a:avLst/>
              <a:gdLst>
                <a:gd name="connsiteX0" fmla="*/ 336099 w 336099"/>
                <a:gd name="connsiteY0" fmla="*/ 40815 h 256193"/>
                <a:gd name="connsiteX1" fmla="*/ 296094 w 336099"/>
                <a:gd name="connsiteY1" fmla="*/ 0 h 256193"/>
                <a:gd name="connsiteX2" fmla="*/ 116710 w 336099"/>
                <a:gd name="connsiteY2" fmla="*/ 175784 h 256193"/>
                <a:gd name="connsiteX3" fmla="*/ 40415 w 336099"/>
                <a:gd name="connsiteY3" fmla="*/ 99489 h 256193"/>
                <a:gd name="connsiteX4" fmla="*/ 0 w 336099"/>
                <a:gd name="connsiteY4" fmla="*/ 139894 h 256193"/>
                <a:gd name="connsiteX5" fmla="*/ 116300 w 336099"/>
                <a:gd name="connsiteY5" fmla="*/ 256194 h 256193"/>
                <a:gd name="connsiteX6" fmla="*/ 336099 w 336099"/>
                <a:gd name="connsiteY6" fmla="*/ 40815 h 25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099" h="256193">
                  <a:moveTo>
                    <a:pt x="336099" y="40815"/>
                  </a:moveTo>
                  <a:lnTo>
                    <a:pt x="296094" y="0"/>
                  </a:lnTo>
                  <a:lnTo>
                    <a:pt x="116710" y="175784"/>
                  </a:lnTo>
                  <a:lnTo>
                    <a:pt x="40415" y="99489"/>
                  </a:lnTo>
                  <a:lnTo>
                    <a:pt x="0" y="139894"/>
                  </a:lnTo>
                  <a:lnTo>
                    <a:pt x="116300" y="256194"/>
                  </a:lnTo>
                  <a:lnTo>
                    <a:pt x="336099" y="40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</p:grp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6A77E47-489B-4015-93C0-0FB7017A61A6}"/>
              </a:ext>
            </a:extLst>
          </p:cNvPr>
          <p:cNvSpPr txBox="1">
            <a:spLocks/>
          </p:cNvSpPr>
          <p:nvPr/>
        </p:nvSpPr>
        <p:spPr>
          <a:xfrm>
            <a:off x="4593996" y="4459466"/>
            <a:ext cx="1773504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feature here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81BEC9D-1C56-4DA5-A93F-F0F079195799}"/>
              </a:ext>
            </a:extLst>
          </p:cNvPr>
          <p:cNvGrpSpPr/>
          <p:nvPr/>
        </p:nvGrpSpPr>
        <p:grpSpPr>
          <a:xfrm>
            <a:off x="4267628" y="4432948"/>
            <a:ext cx="212206" cy="205385"/>
            <a:chOff x="7043241" y="3171825"/>
            <a:chExt cx="514350" cy="514350"/>
          </a:xfrm>
          <a:solidFill>
            <a:schemeClr val="accent4"/>
          </a:solidFill>
        </p:grpSpPr>
        <p:sp>
          <p:nvSpPr>
            <p:cNvPr id="39" name="Graphic 32" descr="Checkbox Checked with solid fill">
              <a:extLst>
                <a:ext uri="{FF2B5EF4-FFF2-40B4-BE49-F238E27FC236}">
                  <a16:creationId xmlns:a16="http://schemas.microsoft.com/office/drawing/2014/main" id="{FD9A848C-54EB-441D-AE16-E72BF3419B7F}"/>
                </a:ext>
              </a:extLst>
            </p:cNvPr>
            <p:cNvSpPr/>
            <p:nvPr/>
          </p:nvSpPr>
          <p:spPr>
            <a:xfrm>
              <a:off x="7043241" y="3171825"/>
              <a:ext cx="514350" cy="514350"/>
            </a:xfrm>
            <a:custGeom>
              <a:avLst/>
              <a:gdLst>
                <a:gd name="connsiteX0" fmla="*/ 0 w 514350"/>
                <a:gd name="connsiteY0" fmla="*/ 0 h 514350"/>
                <a:gd name="connsiteX1" fmla="*/ 0 w 514350"/>
                <a:gd name="connsiteY1" fmla="*/ 514350 h 514350"/>
                <a:gd name="connsiteX2" fmla="*/ 514350 w 514350"/>
                <a:gd name="connsiteY2" fmla="*/ 514350 h 514350"/>
                <a:gd name="connsiteX3" fmla="*/ 514350 w 514350"/>
                <a:gd name="connsiteY3" fmla="*/ 0 h 514350"/>
                <a:gd name="connsiteX4" fmla="*/ 457200 w 514350"/>
                <a:gd name="connsiteY4" fmla="*/ 457200 h 514350"/>
                <a:gd name="connsiteX5" fmla="*/ 57150 w 514350"/>
                <a:gd name="connsiteY5" fmla="*/ 457200 h 514350"/>
                <a:gd name="connsiteX6" fmla="*/ 57150 w 514350"/>
                <a:gd name="connsiteY6" fmla="*/ 57150 h 514350"/>
                <a:gd name="connsiteX7" fmla="*/ 457200 w 514350"/>
                <a:gd name="connsiteY7" fmla="*/ 571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50" h="514350">
                  <a:moveTo>
                    <a:pt x="0" y="0"/>
                  </a:moveTo>
                  <a:lnTo>
                    <a:pt x="0" y="514350"/>
                  </a:lnTo>
                  <a:lnTo>
                    <a:pt x="514350" y="514350"/>
                  </a:lnTo>
                  <a:lnTo>
                    <a:pt x="514350" y="0"/>
                  </a:lnTo>
                  <a:close/>
                  <a:moveTo>
                    <a:pt x="457200" y="457200"/>
                  </a:moveTo>
                  <a:lnTo>
                    <a:pt x="57150" y="457200"/>
                  </a:lnTo>
                  <a:lnTo>
                    <a:pt x="57150" y="57150"/>
                  </a:lnTo>
                  <a:lnTo>
                    <a:pt x="45720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  <p:sp>
          <p:nvSpPr>
            <p:cNvPr id="40" name="Graphic 32" descr="Checkbox Checked with solid fill">
              <a:extLst>
                <a:ext uri="{FF2B5EF4-FFF2-40B4-BE49-F238E27FC236}">
                  <a16:creationId xmlns:a16="http://schemas.microsoft.com/office/drawing/2014/main" id="{DF46F710-2A35-4812-99BA-5B4DDC0A3A4F}"/>
                </a:ext>
              </a:extLst>
            </p:cNvPr>
            <p:cNvSpPr/>
            <p:nvPr/>
          </p:nvSpPr>
          <p:spPr>
            <a:xfrm>
              <a:off x="7132375" y="3289106"/>
              <a:ext cx="336099" cy="256193"/>
            </a:xfrm>
            <a:custGeom>
              <a:avLst/>
              <a:gdLst>
                <a:gd name="connsiteX0" fmla="*/ 336099 w 336099"/>
                <a:gd name="connsiteY0" fmla="*/ 40815 h 256193"/>
                <a:gd name="connsiteX1" fmla="*/ 296094 w 336099"/>
                <a:gd name="connsiteY1" fmla="*/ 0 h 256193"/>
                <a:gd name="connsiteX2" fmla="*/ 116710 w 336099"/>
                <a:gd name="connsiteY2" fmla="*/ 175784 h 256193"/>
                <a:gd name="connsiteX3" fmla="*/ 40415 w 336099"/>
                <a:gd name="connsiteY3" fmla="*/ 99489 h 256193"/>
                <a:gd name="connsiteX4" fmla="*/ 0 w 336099"/>
                <a:gd name="connsiteY4" fmla="*/ 139894 h 256193"/>
                <a:gd name="connsiteX5" fmla="*/ 116300 w 336099"/>
                <a:gd name="connsiteY5" fmla="*/ 256194 h 256193"/>
                <a:gd name="connsiteX6" fmla="*/ 336099 w 336099"/>
                <a:gd name="connsiteY6" fmla="*/ 40815 h 25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099" h="256193">
                  <a:moveTo>
                    <a:pt x="336099" y="40815"/>
                  </a:moveTo>
                  <a:lnTo>
                    <a:pt x="296094" y="0"/>
                  </a:lnTo>
                  <a:lnTo>
                    <a:pt x="116710" y="175784"/>
                  </a:lnTo>
                  <a:lnTo>
                    <a:pt x="40415" y="99489"/>
                  </a:lnTo>
                  <a:lnTo>
                    <a:pt x="0" y="139894"/>
                  </a:lnTo>
                  <a:lnTo>
                    <a:pt x="116300" y="256194"/>
                  </a:lnTo>
                  <a:lnTo>
                    <a:pt x="336099" y="40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</p:grp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43CBA866-AC7E-4BBA-A6F0-FC5C83F20461}"/>
              </a:ext>
            </a:extLst>
          </p:cNvPr>
          <p:cNvSpPr txBox="1">
            <a:spLocks/>
          </p:cNvSpPr>
          <p:nvPr/>
        </p:nvSpPr>
        <p:spPr>
          <a:xfrm>
            <a:off x="4593996" y="4877025"/>
            <a:ext cx="1773504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feature here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DE71F8B-2BD0-4852-9C76-9143C534002A}"/>
              </a:ext>
            </a:extLst>
          </p:cNvPr>
          <p:cNvGrpSpPr/>
          <p:nvPr/>
        </p:nvGrpSpPr>
        <p:grpSpPr>
          <a:xfrm>
            <a:off x="4267628" y="4850507"/>
            <a:ext cx="212206" cy="205385"/>
            <a:chOff x="7043241" y="3171825"/>
            <a:chExt cx="514350" cy="514350"/>
          </a:xfrm>
          <a:solidFill>
            <a:schemeClr val="accent4"/>
          </a:solidFill>
        </p:grpSpPr>
        <p:sp>
          <p:nvSpPr>
            <p:cNvPr id="43" name="Graphic 32" descr="Checkbox Checked with solid fill">
              <a:extLst>
                <a:ext uri="{FF2B5EF4-FFF2-40B4-BE49-F238E27FC236}">
                  <a16:creationId xmlns:a16="http://schemas.microsoft.com/office/drawing/2014/main" id="{DAB8B05D-1E01-47E5-B992-81910FE228CB}"/>
                </a:ext>
              </a:extLst>
            </p:cNvPr>
            <p:cNvSpPr/>
            <p:nvPr/>
          </p:nvSpPr>
          <p:spPr>
            <a:xfrm>
              <a:off x="7043241" y="3171825"/>
              <a:ext cx="514350" cy="514350"/>
            </a:xfrm>
            <a:custGeom>
              <a:avLst/>
              <a:gdLst>
                <a:gd name="connsiteX0" fmla="*/ 0 w 514350"/>
                <a:gd name="connsiteY0" fmla="*/ 0 h 514350"/>
                <a:gd name="connsiteX1" fmla="*/ 0 w 514350"/>
                <a:gd name="connsiteY1" fmla="*/ 514350 h 514350"/>
                <a:gd name="connsiteX2" fmla="*/ 514350 w 514350"/>
                <a:gd name="connsiteY2" fmla="*/ 514350 h 514350"/>
                <a:gd name="connsiteX3" fmla="*/ 514350 w 514350"/>
                <a:gd name="connsiteY3" fmla="*/ 0 h 514350"/>
                <a:gd name="connsiteX4" fmla="*/ 457200 w 514350"/>
                <a:gd name="connsiteY4" fmla="*/ 457200 h 514350"/>
                <a:gd name="connsiteX5" fmla="*/ 57150 w 514350"/>
                <a:gd name="connsiteY5" fmla="*/ 457200 h 514350"/>
                <a:gd name="connsiteX6" fmla="*/ 57150 w 514350"/>
                <a:gd name="connsiteY6" fmla="*/ 57150 h 514350"/>
                <a:gd name="connsiteX7" fmla="*/ 457200 w 514350"/>
                <a:gd name="connsiteY7" fmla="*/ 571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50" h="514350">
                  <a:moveTo>
                    <a:pt x="0" y="0"/>
                  </a:moveTo>
                  <a:lnTo>
                    <a:pt x="0" y="514350"/>
                  </a:lnTo>
                  <a:lnTo>
                    <a:pt x="514350" y="514350"/>
                  </a:lnTo>
                  <a:lnTo>
                    <a:pt x="514350" y="0"/>
                  </a:lnTo>
                  <a:close/>
                  <a:moveTo>
                    <a:pt x="457200" y="457200"/>
                  </a:moveTo>
                  <a:lnTo>
                    <a:pt x="57150" y="457200"/>
                  </a:lnTo>
                  <a:lnTo>
                    <a:pt x="57150" y="57150"/>
                  </a:lnTo>
                  <a:lnTo>
                    <a:pt x="45720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  <p:sp>
          <p:nvSpPr>
            <p:cNvPr id="44" name="Graphic 32" descr="Checkbox Checked with solid fill">
              <a:extLst>
                <a:ext uri="{FF2B5EF4-FFF2-40B4-BE49-F238E27FC236}">
                  <a16:creationId xmlns:a16="http://schemas.microsoft.com/office/drawing/2014/main" id="{90503110-CB63-4ECB-A6FC-EFDDEA69FF01}"/>
                </a:ext>
              </a:extLst>
            </p:cNvPr>
            <p:cNvSpPr/>
            <p:nvPr/>
          </p:nvSpPr>
          <p:spPr>
            <a:xfrm>
              <a:off x="7132375" y="3289106"/>
              <a:ext cx="336099" cy="256193"/>
            </a:xfrm>
            <a:custGeom>
              <a:avLst/>
              <a:gdLst>
                <a:gd name="connsiteX0" fmla="*/ 336099 w 336099"/>
                <a:gd name="connsiteY0" fmla="*/ 40815 h 256193"/>
                <a:gd name="connsiteX1" fmla="*/ 296094 w 336099"/>
                <a:gd name="connsiteY1" fmla="*/ 0 h 256193"/>
                <a:gd name="connsiteX2" fmla="*/ 116710 w 336099"/>
                <a:gd name="connsiteY2" fmla="*/ 175784 h 256193"/>
                <a:gd name="connsiteX3" fmla="*/ 40415 w 336099"/>
                <a:gd name="connsiteY3" fmla="*/ 99489 h 256193"/>
                <a:gd name="connsiteX4" fmla="*/ 0 w 336099"/>
                <a:gd name="connsiteY4" fmla="*/ 139894 h 256193"/>
                <a:gd name="connsiteX5" fmla="*/ 116300 w 336099"/>
                <a:gd name="connsiteY5" fmla="*/ 256194 h 256193"/>
                <a:gd name="connsiteX6" fmla="*/ 336099 w 336099"/>
                <a:gd name="connsiteY6" fmla="*/ 40815 h 25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099" h="256193">
                  <a:moveTo>
                    <a:pt x="336099" y="40815"/>
                  </a:moveTo>
                  <a:lnTo>
                    <a:pt x="296094" y="0"/>
                  </a:lnTo>
                  <a:lnTo>
                    <a:pt x="116710" y="175784"/>
                  </a:lnTo>
                  <a:lnTo>
                    <a:pt x="40415" y="99489"/>
                  </a:lnTo>
                  <a:lnTo>
                    <a:pt x="0" y="139894"/>
                  </a:lnTo>
                  <a:lnTo>
                    <a:pt x="116300" y="256194"/>
                  </a:lnTo>
                  <a:lnTo>
                    <a:pt x="336099" y="40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</p:grp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BCB028F-0F95-48BC-9DD0-11851A156C2B}"/>
              </a:ext>
            </a:extLst>
          </p:cNvPr>
          <p:cNvSpPr/>
          <p:nvPr/>
        </p:nvSpPr>
        <p:spPr>
          <a:xfrm>
            <a:off x="7041918" y="1866862"/>
            <a:ext cx="2778072" cy="4198681"/>
          </a:xfrm>
          <a:prstGeom prst="roundRect">
            <a:avLst>
              <a:gd name="adj" fmla="val 3684"/>
            </a:avLst>
          </a:prstGeom>
          <a:solidFill>
            <a:schemeClr val="bg1"/>
          </a:solidFill>
          <a:ln>
            <a:noFill/>
          </a:ln>
          <a:effectLst>
            <a:outerShdw blurRad="381000" dist="508000" dir="5400000" sx="90000" sy="9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Rectangle: Top Corners Rounded 45">
            <a:extLst>
              <a:ext uri="{FF2B5EF4-FFF2-40B4-BE49-F238E27FC236}">
                <a16:creationId xmlns:a16="http://schemas.microsoft.com/office/drawing/2014/main" id="{E3927E9A-54F0-486D-925D-8FFB925DB420}"/>
              </a:ext>
            </a:extLst>
          </p:cNvPr>
          <p:cNvSpPr/>
          <p:nvPr/>
        </p:nvSpPr>
        <p:spPr>
          <a:xfrm>
            <a:off x="7041918" y="1866862"/>
            <a:ext cx="2778072" cy="627602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6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Bold"/>
                <a:ea typeface="Open Sans" panose="020B0606030504020204" pitchFamily="34" charset="0"/>
                <a:cs typeface="Open Sans" panose="020B0606030504020204" pitchFamily="34" charset="0"/>
              </a:rPr>
              <a:t>PRO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5754962A-4C1D-485A-B8B6-32CA2172F9EB}"/>
              </a:ext>
            </a:extLst>
          </p:cNvPr>
          <p:cNvSpPr/>
          <p:nvPr/>
        </p:nvSpPr>
        <p:spPr>
          <a:xfrm>
            <a:off x="7369487" y="5393681"/>
            <a:ext cx="2122935" cy="40156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SELECT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23490476-31C8-4EDC-A4A0-67A8A5223F96}"/>
              </a:ext>
            </a:extLst>
          </p:cNvPr>
          <p:cNvSpPr txBox="1">
            <a:spLocks/>
          </p:cNvSpPr>
          <p:nvPr/>
        </p:nvSpPr>
        <p:spPr>
          <a:xfrm>
            <a:off x="7650484" y="2730431"/>
            <a:ext cx="1560940" cy="5539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$700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/month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BAB621CD-2AF5-4FF3-8EE5-9527E86BEDE8}"/>
              </a:ext>
            </a:extLst>
          </p:cNvPr>
          <p:cNvSpPr txBox="1">
            <a:spLocks/>
          </p:cNvSpPr>
          <p:nvPr/>
        </p:nvSpPr>
        <p:spPr>
          <a:xfrm>
            <a:off x="7695855" y="3624348"/>
            <a:ext cx="1773504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feature here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8740895-320D-49D7-BD6E-8FD02C8A4587}"/>
              </a:ext>
            </a:extLst>
          </p:cNvPr>
          <p:cNvGrpSpPr/>
          <p:nvPr/>
        </p:nvGrpSpPr>
        <p:grpSpPr>
          <a:xfrm>
            <a:off x="7369487" y="3597830"/>
            <a:ext cx="212206" cy="205385"/>
            <a:chOff x="7043241" y="3171825"/>
            <a:chExt cx="514350" cy="514350"/>
          </a:xfrm>
          <a:solidFill>
            <a:schemeClr val="accent3"/>
          </a:solidFill>
        </p:grpSpPr>
        <p:sp>
          <p:nvSpPr>
            <p:cNvPr id="51" name="Graphic 32" descr="Checkbox Checked with solid fill">
              <a:extLst>
                <a:ext uri="{FF2B5EF4-FFF2-40B4-BE49-F238E27FC236}">
                  <a16:creationId xmlns:a16="http://schemas.microsoft.com/office/drawing/2014/main" id="{5CCD16C1-5866-4D0F-BCE1-563FD4DA0043}"/>
                </a:ext>
              </a:extLst>
            </p:cNvPr>
            <p:cNvSpPr/>
            <p:nvPr/>
          </p:nvSpPr>
          <p:spPr>
            <a:xfrm>
              <a:off x="7043241" y="3171825"/>
              <a:ext cx="514350" cy="514350"/>
            </a:xfrm>
            <a:custGeom>
              <a:avLst/>
              <a:gdLst>
                <a:gd name="connsiteX0" fmla="*/ 0 w 514350"/>
                <a:gd name="connsiteY0" fmla="*/ 0 h 514350"/>
                <a:gd name="connsiteX1" fmla="*/ 0 w 514350"/>
                <a:gd name="connsiteY1" fmla="*/ 514350 h 514350"/>
                <a:gd name="connsiteX2" fmla="*/ 514350 w 514350"/>
                <a:gd name="connsiteY2" fmla="*/ 514350 h 514350"/>
                <a:gd name="connsiteX3" fmla="*/ 514350 w 514350"/>
                <a:gd name="connsiteY3" fmla="*/ 0 h 514350"/>
                <a:gd name="connsiteX4" fmla="*/ 457200 w 514350"/>
                <a:gd name="connsiteY4" fmla="*/ 457200 h 514350"/>
                <a:gd name="connsiteX5" fmla="*/ 57150 w 514350"/>
                <a:gd name="connsiteY5" fmla="*/ 457200 h 514350"/>
                <a:gd name="connsiteX6" fmla="*/ 57150 w 514350"/>
                <a:gd name="connsiteY6" fmla="*/ 57150 h 514350"/>
                <a:gd name="connsiteX7" fmla="*/ 457200 w 514350"/>
                <a:gd name="connsiteY7" fmla="*/ 571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50" h="514350">
                  <a:moveTo>
                    <a:pt x="0" y="0"/>
                  </a:moveTo>
                  <a:lnTo>
                    <a:pt x="0" y="514350"/>
                  </a:lnTo>
                  <a:lnTo>
                    <a:pt x="514350" y="514350"/>
                  </a:lnTo>
                  <a:lnTo>
                    <a:pt x="514350" y="0"/>
                  </a:lnTo>
                  <a:close/>
                  <a:moveTo>
                    <a:pt x="457200" y="457200"/>
                  </a:moveTo>
                  <a:lnTo>
                    <a:pt x="57150" y="457200"/>
                  </a:lnTo>
                  <a:lnTo>
                    <a:pt x="57150" y="57150"/>
                  </a:lnTo>
                  <a:lnTo>
                    <a:pt x="45720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  <p:sp>
          <p:nvSpPr>
            <p:cNvPr id="52" name="Graphic 32" descr="Checkbox Checked with solid fill">
              <a:extLst>
                <a:ext uri="{FF2B5EF4-FFF2-40B4-BE49-F238E27FC236}">
                  <a16:creationId xmlns:a16="http://schemas.microsoft.com/office/drawing/2014/main" id="{F4F06097-F843-4EC5-BEBA-4200F009104A}"/>
                </a:ext>
              </a:extLst>
            </p:cNvPr>
            <p:cNvSpPr/>
            <p:nvPr/>
          </p:nvSpPr>
          <p:spPr>
            <a:xfrm>
              <a:off x="7132375" y="3289106"/>
              <a:ext cx="336099" cy="256193"/>
            </a:xfrm>
            <a:custGeom>
              <a:avLst/>
              <a:gdLst>
                <a:gd name="connsiteX0" fmla="*/ 336099 w 336099"/>
                <a:gd name="connsiteY0" fmla="*/ 40815 h 256193"/>
                <a:gd name="connsiteX1" fmla="*/ 296094 w 336099"/>
                <a:gd name="connsiteY1" fmla="*/ 0 h 256193"/>
                <a:gd name="connsiteX2" fmla="*/ 116710 w 336099"/>
                <a:gd name="connsiteY2" fmla="*/ 175784 h 256193"/>
                <a:gd name="connsiteX3" fmla="*/ 40415 w 336099"/>
                <a:gd name="connsiteY3" fmla="*/ 99489 h 256193"/>
                <a:gd name="connsiteX4" fmla="*/ 0 w 336099"/>
                <a:gd name="connsiteY4" fmla="*/ 139894 h 256193"/>
                <a:gd name="connsiteX5" fmla="*/ 116300 w 336099"/>
                <a:gd name="connsiteY5" fmla="*/ 256194 h 256193"/>
                <a:gd name="connsiteX6" fmla="*/ 336099 w 336099"/>
                <a:gd name="connsiteY6" fmla="*/ 40815 h 25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099" h="256193">
                  <a:moveTo>
                    <a:pt x="336099" y="40815"/>
                  </a:moveTo>
                  <a:lnTo>
                    <a:pt x="296094" y="0"/>
                  </a:lnTo>
                  <a:lnTo>
                    <a:pt x="116710" y="175784"/>
                  </a:lnTo>
                  <a:lnTo>
                    <a:pt x="40415" y="99489"/>
                  </a:lnTo>
                  <a:lnTo>
                    <a:pt x="0" y="139894"/>
                  </a:lnTo>
                  <a:lnTo>
                    <a:pt x="116300" y="256194"/>
                  </a:lnTo>
                  <a:lnTo>
                    <a:pt x="336099" y="40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</p:grp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F3AA0EEF-0442-4692-ACC3-9110B5DA1EB4}"/>
              </a:ext>
            </a:extLst>
          </p:cNvPr>
          <p:cNvSpPr txBox="1">
            <a:spLocks/>
          </p:cNvSpPr>
          <p:nvPr/>
        </p:nvSpPr>
        <p:spPr>
          <a:xfrm>
            <a:off x="7695855" y="4041907"/>
            <a:ext cx="1773504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feature here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61429E5-6271-407F-921D-2F249CF21462}"/>
              </a:ext>
            </a:extLst>
          </p:cNvPr>
          <p:cNvGrpSpPr/>
          <p:nvPr/>
        </p:nvGrpSpPr>
        <p:grpSpPr>
          <a:xfrm>
            <a:off x="7369487" y="4015389"/>
            <a:ext cx="212206" cy="205385"/>
            <a:chOff x="7043241" y="3171825"/>
            <a:chExt cx="514350" cy="514350"/>
          </a:xfrm>
          <a:solidFill>
            <a:schemeClr val="accent3"/>
          </a:solidFill>
        </p:grpSpPr>
        <p:sp>
          <p:nvSpPr>
            <p:cNvPr id="55" name="Graphic 32" descr="Checkbox Checked with solid fill">
              <a:extLst>
                <a:ext uri="{FF2B5EF4-FFF2-40B4-BE49-F238E27FC236}">
                  <a16:creationId xmlns:a16="http://schemas.microsoft.com/office/drawing/2014/main" id="{6D826EA8-A5AE-49F5-B12A-35C2F9A0B1FC}"/>
                </a:ext>
              </a:extLst>
            </p:cNvPr>
            <p:cNvSpPr/>
            <p:nvPr/>
          </p:nvSpPr>
          <p:spPr>
            <a:xfrm>
              <a:off x="7043241" y="3171825"/>
              <a:ext cx="514350" cy="514350"/>
            </a:xfrm>
            <a:custGeom>
              <a:avLst/>
              <a:gdLst>
                <a:gd name="connsiteX0" fmla="*/ 0 w 514350"/>
                <a:gd name="connsiteY0" fmla="*/ 0 h 514350"/>
                <a:gd name="connsiteX1" fmla="*/ 0 w 514350"/>
                <a:gd name="connsiteY1" fmla="*/ 514350 h 514350"/>
                <a:gd name="connsiteX2" fmla="*/ 514350 w 514350"/>
                <a:gd name="connsiteY2" fmla="*/ 514350 h 514350"/>
                <a:gd name="connsiteX3" fmla="*/ 514350 w 514350"/>
                <a:gd name="connsiteY3" fmla="*/ 0 h 514350"/>
                <a:gd name="connsiteX4" fmla="*/ 457200 w 514350"/>
                <a:gd name="connsiteY4" fmla="*/ 457200 h 514350"/>
                <a:gd name="connsiteX5" fmla="*/ 57150 w 514350"/>
                <a:gd name="connsiteY5" fmla="*/ 457200 h 514350"/>
                <a:gd name="connsiteX6" fmla="*/ 57150 w 514350"/>
                <a:gd name="connsiteY6" fmla="*/ 57150 h 514350"/>
                <a:gd name="connsiteX7" fmla="*/ 457200 w 514350"/>
                <a:gd name="connsiteY7" fmla="*/ 571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50" h="514350">
                  <a:moveTo>
                    <a:pt x="0" y="0"/>
                  </a:moveTo>
                  <a:lnTo>
                    <a:pt x="0" y="514350"/>
                  </a:lnTo>
                  <a:lnTo>
                    <a:pt x="514350" y="514350"/>
                  </a:lnTo>
                  <a:lnTo>
                    <a:pt x="514350" y="0"/>
                  </a:lnTo>
                  <a:close/>
                  <a:moveTo>
                    <a:pt x="457200" y="457200"/>
                  </a:moveTo>
                  <a:lnTo>
                    <a:pt x="57150" y="457200"/>
                  </a:lnTo>
                  <a:lnTo>
                    <a:pt x="57150" y="57150"/>
                  </a:lnTo>
                  <a:lnTo>
                    <a:pt x="45720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  <p:sp>
          <p:nvSpPr>
            <p:cNvPr id="56" name="Graphic 32" descr="Checkbox Checked with solid fill">
              <a:extLst>
                <a:ext uri="{FF2B5EF4-FFF2-40B4-BE49-F238E27FC236}">
                  <a16:creationId xmlns:a16="http://schemas.microsoft.com/office/drawing/2014/main" id="{9A852249-E9EF-4B98-9110-82C17435C11E}"/>
                </a:ext>
              </a:extLst>
            </p:cNvPr>
            <p:cNvSpPr/>
            <p:nvPr/>
          </p:nvSpPr>
          <p:spPr>
            <a:xfrm>
              <a:off x="7132375" y="3289106"/>
              <a:ext cx="336099" cy="256193"/>
            </a:xfrm>
            <a:custGeom>
              <a:avLst/>
              <a:gdLst>
                <a:gd name="connsiteX0" fmla="*/ 336099 w 336099"/>
                <a:gd name="connsiteY0" fmla="*/ 40815 h 256193"/>
                <a:gd name="connsiteX1" fmla="*/ 296094 w 336099"/>
                <a:gd name="connsiteY1" fmla="*/ 0 h 256193"/>
                <a:gd name="connsiteX2" fmla="*/ 116710 w 336099"/>
                <a:gd name="connsiteY2" fmla="*/ 175784 h 256193"/>
                <a:gd name="connsiteX3" fmla="*/ 40415 w 336099"/>
                <a:gd name="connsiteY3" fmla="*/ 99489 h 256193"/>
                <a:gd name="connsiteX4" fmla="*/ 0 w 336099"/>
                <a:gd name="connsiteY4" fmla="*/ 139894 h 256193"/>
                <a:gd name="connsiteX5" fmla="*/ 116300 w 336099"/>
                <a:gd name="connsiteY5" fmla="*/ 256194 h 256193"/>
                <a:gd name="connsiteX6" fmla="*/ 336099 w 336099"/>
                <a:gd name="connsiteY6" fmla="*/ 40815 h 25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099" h="256193">
                  <a:moveTo>
                    <a:pt x="336099" y="40815"/>
                  </a:moveTo>
                  <a:lnTo>
                    <a:pt x="296094" y="0"/>
                  </a:lnTo>
                  <a:lnTo>
                    <a:pt x="116710" y="175784"/>
                  </a:lnTo>
                  <a:lnTo>
                    <a:pt x="40415" y="99489"/>
                  </a:lnTo>
                  <a:lnTo>
                    <a:pt x="0" y="139894"/>
                  </a:lnTo>
                  <a:lnTo>
                    <a:pt x="116300" y="256194"/>
                  </a:lnTo>
                  <a:lnTo>
                    <a:pt x="336099" y="40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</p:grp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E2AEE88B-5465-4759-B698-58E4B9F25583}"/>
              </a:ext>
            </a:extLst>
          </p:cNvPr>
          <p:cNvSpPr txBox="1">
            <a:spLocks/>
          </p:cNvSpPr>
          <p:nvPr/>
        </p:nvSpPr>
        <p:spPr>
          <a:xfrm>
            <a:off x="7695855" y="4459466"/>
            <a:ext cx="1773504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feature here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83CFD5E-7BC5-4FC4-A47A-E381970E8F06}"/>
              </a:ext>
            </a:extLst>
          </p:cNvPr>
          <p:cNvGrpSpPr/>
          <p:nvPr/>
        </p:nvGrpSpPr>
        <p:grpSpPr>
          <a:xfrm>
            <a:off x="7369487" y="4432948"/>
            <a:ext cx="212206" cy="205385"/>
            <a:chOff x="7043241" y="3171825"/>
            <a:chExt cx="514350" cy="514350"/>
          </a:xfrm>
          <a:solidFill>
            <a:schemeClr val="accent3"/>
          </a:solidFill>
        </p:grpSpPr>
        <p:sp>
          <p:nvSpPr>
            <p:cNvPr id="59" name="Graphic 32" descr="Checkbox Checked with solid fill">
              <a:extLst>
                <a:ext uri="{FF2B5EF4-FFF2-40B4-BE49-F238E27FC236}">
                  <a16:creationId xmlns:a16="http://schemas.microsoft.com/office/drawing/2014/main" id="{1CF17B76-86E7-429D-B863-F101F0341896}"/>
                </a:ext>
              </a:extLst>
            </p:cNvPr>
            <p:cNvSpPr/>
            <p:nvPr/>
          </p:nvSpPr>
          <p:spPr>
            <a:xfrm>
              <a:off x="7043241" y="3171825"/>
              <a:ext cx="514350" cy="514350"/>
            </a:xfrm>
            <a:custGeom>
              <a:avLst/>
              <a:gdLst>
                <a:gd name="connsiteX0" fmla="*/ 0 w 514350"/>
                <a:gd name="connsiteY0" fmla="*/ 0 h 514350"/>
                <a:gd name="connsiteX1" fmla="*/ 0 w 514350"/>
                <a:gd name="connsiteY1" fmla="*/ 514350 h 514350"/>
                <a:gd name="connsiteX2" fmla="*/ 514350 w 514350"/>
                <a:gd name="connsiteY2" fmla="*/ 514350 h 514350"/>
                <a:gd name="connsiteX3" fmla="*/ 514350 w 514350"/>
                <a:gd name="connsiteY3" fmla="*/ 0 h 514350"/>
                <a:gd name="connsiteX4" fmla="*/ 457200 w 514350"/>
                <a:gd name="connsiteY4" fmla="*/ 457200 h 514350"/>
                <a:gd name="connsiteX5" fmla="*/ 57150 w 514350"/>
                <a:gd name="connsiteY5" fmla="*/ 457200 h 514350"/>
                <a:gd name="connsiteX6" fmla="*/ 57150 w 514350"/>
                <a:gd name="connsiteY6" fmla="*/ 57150 h 514350"/>
                <a:gd name="connsiteX7" fmla="*/ 457200 w 514350"/>
                <a:gd name="connsiteY7" fmla="*/ 571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50" h="514350">
                  <a:moveTo>
                    <a:pt x="0" y="0"/>
                  </a:moveTo>
                  <a:lnTo>
                    <a:pt x="0" y="514350"/>
                  </a:lnTo>
                  <a:lnTo>
                    <a:pt x="514350" y="514350"/>
                  </a:lnTo>
                  <a:lnTo>
                    <a:pt x="514350" y="0"/>
                  </a:lnTo>
                  <a:close/>
                  <a:moveTo>
                    <a:pt x="457200" y="457200"/>
                  </a:moveTo>
                  <a:lnTo>
                    <a:pt x="57150" y="457200"/>
                  </a:lnTo>
                  <a:lnTo>
                    <a:pt x="57150" y="57150"/>
                  </a:lnTo>
                  <a:lnTo>
                    <a:pt x="45720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  <p:sp>
          <p:nvSpPr>
            <p:cNvPr id="60" name="Graphic 32" descr="Checkbox Checked with solid fill">
              <a:extLst>
                <a:ext uri="{FF2B5EF4-FFF2-40B4-BE49-F238E27FC236}">
                  <a16:creationId xmlns:a16="http://schemas.microsoft.com/office/drawing/2014/main" id="{691810D1-C0A1-4764-AE66-28A8DDD095A3}"/>
                </a:ext>
              </a:extLst>
            </p:cNvPr>
            <p:cNvSpPr/>
            <p:nvPr/>
          </p:nvSpPr>
          <p:spPr>
            <a:xfrm>
              <a:off x="7132375" y="3289106"/>
              <a:ext cx="336099" cy="256193"/>
            </a:xfrm>
            <a:custGeom>
              <a:avLst/>
              <a:gdLst>
                <a:gd name="connsiteX0" fmla="*/ 336099 w 336099"/>
                <a:gd name="connsiteY0" fmla="*/ 40815 h 256193"/>
                <a:gd name="connsiteX1" fmla="*/ 296094 w 336099"/>
                <a:gd name="connsiteY1" fmla="*/ 0 h 256193"/>
                <a:gd name="connsiteX2" fmla="*/ 116710 w 336099"/>
                <a:gd name="connsiteY2" fmla="*/ 175784 h 256193"/>
                <a:gd name="connsiteX3" fmla="*/ 40415 w 336099"/>
                <a:gd name="connsiteY3" fmla="*/ 99489 h 256193"/>
                <a:gd name="connsiteX4" fmla="*/ 0 w 336099"/>
                <a:gd name="connsiteY4" fmla="*/ 139894 h 256193"/>
                <a:gd name="connsiteX5" fmla="*/ 116300 w 336099"/>
                <a:gd name="connsiteY5" fmla="*/ 256194 h 256193"/>
                <a:gd name="connsiteX6" fmla="*/ 336099 w 336099"/>
                <a:gd name="connsiteY6" fmla="*/ 40815 h 25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099" h="256193">
                  <a:moveTo>
                    <a:pt x="336099" y="40815"/>
                  </a:moveTo>
                  <a:lnTo>
                    <a:pt x="296094" y="0"/>
                  </a:lnTo>
                  <a:lnTo>
                    <a:pt x="116710" y="175784"/>
                  </a:lnTo>
                  <a:lnTo>
                    <a:pt x="40415" y="99489"/>
                  </a:lnTo>
                  <a:lnTo>
                    <a:pt x="0" y="139894"/>
                  </a:lnTo>
                  <a:lnTo>
                    <a:pt x="116300" y="256194"/>
                  </a:lnTo>
                  <a:lnTo>
                    <a:pt x="336099" y="40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</p:grpSp>
      <p:sp>
        <p:nvSpPr>
          <p:cNvPr id="61" name="Content Placeholder 2">
            <a:extLst>
              <a:ext uri="{FF2B5EF4-FFF2-40B4-BE49-F238E27FC236}">
                <a16:creationId xmlns:a16="http://schemas.microsoft.com/office/drawing/2014/main" id="{BDA90801-6735-4E0F-8AB5-583913DFBA7B}"/>
              </a:ext>
            </a:extLst>
          </p:cNvPr>
          <p:cNvSpPr txBox="1">
            <a:spLocks/>
          </p:cNvSpPr>
          <p:nvPr/>
        </p:nvSpPr>
        <p:spPr>
          <a:xfrm>
            <a:off x="7695855" y="4877025"/>
            <a:ext cx="1773504" cy="152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feature here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66A5820A-25DC-4D0E-95EC-501688C0189C}"/>
              </a:ext>
            </a:extLst>
          </p:cNvPr>
          <p:cNvGrpSpPr/>
          <p:nvPr/>
        </p:nvGrpSpPr>
        <p:grpSpPr>
          <a:xfrm>
            <a:off x="7369487" y="4850507"/>
            <a:ext cx="212206" cy="205385"/>
            <a:chOff x="7043241" y="3171825"/>
            <a:chExt cx="514350" cy="514350"/>
          </a:xfrm>
          <a:solidFill>
            <a:schemeClr val="accent3"/>
          </a:solidFill>
        </p:grpSpPr>
        <p:sp>
          <p:nvSpPr>
            <p:cNvPr id="63" name="Graphic 32" descr="Checkbox Checked with solid fill">
              <a:extLst>
                <a:ext uri="{FF2B5EF4-FFF2-40B4-BE49-F238E27FC236}">
                  <a16:creationId xmlns:a16="http://schemas.microsoft.com/office/drawing/2014/main" id="{1F902487-0868-4A6E-81B2-0568EDD34135}"/>
                </a:ext>
              </a:extLst>
            </p:cNvPr>
            <p:cNvSpPr/>
            <p:nvPr/>
          </p:nvSpPr>
          <p:spPr>
            <a:xfrm>
              <a:off x="7043241" y="3171825"/>
              <a:ext cx="514350" cy="514350"/>
            </a:xfrm>
            <a:custGeom>
              <a:avLst/>
              <a:gdLst>
                <a:gd name="connsiteX0" fmla="*/ 0 w 514350"/>
                <a:gd name="connsiteY0" fmla="*/ 0 h 514350"/>
                <a:gd name="connsiteX1" fmla="*/ 0 w 514350"/>
                <a:gd name="connsiteY1" fmla="*/ 514350 h 514350"/>
                <a:gd name="connsiteX2" fmla="*/ 514350 w 514350"/>
                <a:gd name="connsiteY2" fmla="*/ 514350 h 514350"/>
                <a:gd name="connsiteX3" fmla="*/ 514350 w 514350"/>
                <a:gd name="connsiteY3" fmla="*/ 0 h 514350"/>
                <a:gd name="connsiteX4" fmla="*/ 457200 w 514350"/>
                <a:gd name="connsiteY4" fmla="*/ 457200 h 514350"/>
                <a:gd name="connsiteX5" fmla="*/ 57150 w 514350"/>
                <a:gd name="connsiteY5" fmla="*/ 457200 h 514350"/>
                <a:gd name="connsiteX6" fmla="*/ 57150 w 514350"/>
                <a:gd name="connsiteY6" fmla="*/ 57150 h 514350"/>
                <a:gd name="connsiteX7" fmla="*/ 457200 w 514350"/>
                <a:gd name="connsiteY7" fmla="*/ 571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50" h="514350">
                  <a:moveTo>
                    <a:pt x="0" y="0"/>
                  </a:moveTo>
                  <a:lnTo>
                    <a:pt x="0" y="514350"/>
                  </a:lnTo>
                  <a:lnTo>
                    <a:pt x="514350" y="514350"/>
                  </a:lnTo>
                  <a:lnTo>
                    <a:pt x="514350" y="0"/>
                  </a:lnTo>
                  <a:close/>
                  <a:moveTo>
                    <a:pt x="457200" y="457200"/>
                  </a:moveTo>
                  <a:lnTo>
                    <a:pt x="57150" y="457200"/>
                  </a:lnTo>
                  <a:lnTo>
                    <a:pt x="57150" y="57150"/>
                  </a:lnTo>
                  <a:lnTo>
                    <a:pt x="45720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  <p:sp>
          <p:nvSpPr>
            <p:cNvPr id="64" name="Graphic 32" descr="Checkbox Checked with solid fill">
              <a:extLst>
                <a:ext uri="{FF2B5EF4-FFF2-40B4-BE49-F238E27FC236}">
                  <a16:creationId xmlns:a16="http://schemas.microsoft.com/office/drawing/2014/main" id="{A5B5D429-56F5-48EA-A3A0-A43A7885E646}"/>
                </a:ext>
              </a:extLst>
            </p:cNvPr>
            <p:cNvSpPr/>
            <p:nvPr/>
          </p:nvSpPr>
          <p:spPr>
            <a:xfrm>
              <a:off x="7132375" y="3289106"/>
              <a:ext cx="336099" cy="256193"/>
            </a:xfrm>
            <a:custGeom>
              <a:avLst/>
              <a:gdLst>
                <a:gd name="connsiteX0" fmla="*/ 336099 w 336099"/>
                <a:gd name="connsiteY0" fmla="*/ 40815 h 256193"/>
                <a:gd name="connsiteX1" fmla="*/ 296094 w 336099"/>
                <a:gd name="connsiteY1" fmla="*/ 0 h 256193"/>
                <a:gd name="connsiteX2" fmla="*/ 116710 w 336099"/>
                <a:gd name="connsiteY2" fmla="*/ 175784 h 256193"/>
                <a:gd name="connsiteX3" fmla="*/ 40415 w 336099"/>
                <a:gd name="connsiteY3" fmla="*/ 99489 h 256193"/>
                <a:gd name="connsiteX4" fmla="*/ 0 w 336099"/>
                <a:gd name="connsiteY4" fmla="*/ 139894 h 256193"/>
                <a:gd name="connsiteX5" fmla="*/ 116300 w 336099"/>
                <a:gd name="connsiteY5" fmla="*/ 256194 h 256193"/>
                <a:gd name="connsiteX6" fmla="*/ 336099 w 336099"/>
                <a:gd name="connsiteY6" fmla="*/ 40815 h 25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099" h="256193">
                  <a:moveTo>
                    <a:pt x="336099" y="40815"/>
                  </a:moveTo>
                  <a:lnTo>
                    <a:pt x="296094" y="0"/>
                  </a:lnTo>
                  <a:lnTo>
                    <a:pt x="116710" y="175784"/>
                  </a:lnTo>
                  <a:lnTo>
                    <a:pt x="40415" y="99489"/>
                  </a:lnTo>
                  <a:lnTo>
                    <a:pt x="0" y="139894"/>
                  </a:lnTo>
                  <a:lnTo>
                    <a:pt x="116300" y="256194"/>
                  </a:lnTo>
                  <a:lnTo>
                    <a:pt x="336099" y="40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D"/>
            </a:p>
          </p:txBody>
        </p:sp>
      </p:grpSp>
      <p:sp>
        <p:nvSpPr>
          <p:cNvPr id="65" name="Title 1">
            <a:extLst>
              <a:ext uri="{FF2B5EF4-FFF2-40B4-BE49-F238E27FC236}">
                <a16:creationId xmlns:a16="http://schemas.microsoft.com/office/drawing/2014/main" id="{D8B9976F-384C-4BF9-830E-7DE55D9A7F07}"/>
              </a:ext>
            </a:extLst>
          </p:cNvPr>
          <p:cNvSpPr txBox="1">
            <a:spLocks/>
          </p:cNvSpPr>
          <p:nvPr/>
        </p:nvSpPr>
        <p:spPr>
          <a:xfrm>
            <a:off x="4543036" y="917392"/>
            <a:ext cx="3418434" cy="5175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sed sit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26638075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20A375-3862-42AC-8120-2BDA5A76369C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2672206" cy="104644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Student</a:t>
            </a:r>
            <a:br>
              <a:rPr lang="en-US" dirty="0"/>
            </a:br>
            <a:r>
              <a:rPr lang="en-US" dirty="0"/>
              <a:t>Testimonial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89B043D-5122-40A9-B540-24A482B1AAB2}"/>
              </a:ext>
            </a:extLst>
          </p:cNvPr>
          <p:cNvGrpSpPr/>
          <p:nvPr/>
        </p:nvGrpSpPr>
        <p:grpSpPr>
          <a:xfrm>
            <a:off x="8103634" y="2789875"/>
            <a:ext cx="2734134" cy="1083136"/>
            <a:chOff x="8198005" y="1879312"/>
            <a:chExt cx="2734134" cy="1083136"/>
          </a:xfrm>
        </p:grpSpPr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3364594B-FDBB-4EB4-84F5-D688D7E4D642}"/>
                </a:ext>
              </a:extLst>
            </p:cNvPr>
            <p:cNvSpPr txBox="1">
              <a:spLocks/>
            </p:cNvSpPr>
            <p:nvPr/>
          </p:nvSpPr>
          <p:spPr>
            <a:xfrm>
              <a:off x="8198005" y="1879312"/>
              <a:ext cx="2734134" cy="72834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ID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“Lorem ipsum </a:t>
              </a:r>
              <a:r>
                <a:rPr lang="en-ID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dolor</a:t>
              </a:r>
              <a:r>
                <a:rPr lang="en-ID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sit </a:t>
              </a:r>
              <a:r>
                <a:rPr lang="en-ID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ID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ID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ID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ID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ID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ID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ID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sit it do </a:t>
              </a:r>
              <a:r>
                <a:rPr lang="en-ID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eiusmod</a:t>
              </a:r>
              <a:r>
                <a:rPr lang="en-ID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tempor</a:t>
              </a:r>
              <a:r>
                <a:rPr lang="en-ID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incididunt</a:t>
              </a:r>
              <a:r>
                <a:rPr lang="en-ID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</a:t>
              </a:r>
              <a:r>
                <a:rPr lang="en-ID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labore et dolore magna </a:t>
              </a:r>
              <a:r>
                <a:rPr lang="en-ID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aliqua</a:t>
              </a:r>
              <a:r>
                <a:rPr lang="en-ID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”</a:t>
              </a:r>
              <a:endParaRPr lang="en-ID" sz="11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7A012E94-EADF-4044-9953-E9E716657F87}"/>
                </a:ext>
              </a:extLst>
            </p:cNvPr>
            <p:cNvSpPr txBox="1">
              <a:spLocks/>
            </p:cNvSpPr>
            <p:nvPr/>
          </p:nvSpPr>
          <p:spPr>
            <a:xfrm>
              <a:off x="8198005" y="2741938"/>
              <a:ext cx="2734134" cy="22051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ID" sz="1100" b="1" dirty="0">
                  <a:solidFill>
                    <a:schemeClr val="accent4"/>
                  </a:solidFill>
                </a:rPr>
                <a:t>NAME HERE</a:t>
              </a:r>
            </a:p>
          </p:txBody>
        </p:sp>
      </p:grp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83859C-DC10-4E25-AC1E-75DA34ACAAB4}"/>
              </a:ext>
            </a:extLst>
          </p:cNvPr>
          <p:cNvSpPr txBox="1">
            <a:spLocks/>
          </p:cNvSpPr>
          <p:nvPr/>
        </p:nvSpPr>
        <p:spPr>
          <a:xfrm>
            <a:off x="1238342" y="3774358"/>
            <a:ext cx="2734134" cy="72834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“Lorem ipsum </a:t>
            </a:r>
            <a:r>
              <a:rPr lang="en-ID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it do </a:t>
            </a:r>
            <a:r>
              <a:rPr lang="en-ID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labore et dolore magna </a:t>
            </a:r>
            <a:r>
              <a:rPr lang="en-ID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</a:t>
            </a:r>
            <a:endParaRPr lang="en-ID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429D6A2-9621-4D89-826D-DD79B1CA8D36}"/>
              </a:ext>
            </a:extLst>
          </p:cNvPr>
          <p:cNvSpPr txBox="1">
            <a:spLocks/>
          </p:cNvSpPr>
          <p:nvPr/>
        </p:nvSpPr>
        <p:spPr>
          <a:xfrm>
            <a:off x="1238342" y="4636984"/>
            <a:ext cx="2734134" cy="22051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ID" sz="1100" b="1" dirty="0">
                <a:solidFill>
                  <a:schemeClr val="accent4"/>
                </a:solidFill>
              </a:rPr>
              <a:t>NAME HERE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B932D0-1131-4886-BA04-A5387713FE3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010146B-E8D7-4612-9786-54B053F836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B17BA81-1AD3-4359-AA99-1FBD3F6F1624}"/>
              </a:ext>
            </a:extLst>
          </p:cNvPr>
          <p:cNvSpPr txBox="1">
            <a:spLocks/>
          </p:cNvSpPr>
          <p:nvPr/>
        </p:nvSpPr>
        <p:spPr>
          <a:xfrm>
            <a:off x="1238342" y="4028273"/>
            <a:ext cx="2734134" cy="22051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ID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9225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3B6DA4E-D8E9-4AB2-8A64-183D05AEA164}"/>
              </a:ext>
            </a:extLst>
          </p:cNvPr>
          <p:cNvSpPr txBox="1">
            <a:spLocks/>
          </p:cNvSpPr>
          <p:nvPr/>
        </p:nvSpPr>
        <p:spPr>
          <a:xfrm>
            <a:off x="838201" y="4689569"/>
            <a:ext cx="3949068" cy="10715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sed sit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Ut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enim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ad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laboris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B7A05B9-E78E-41A8-BAB3-C0A59EEEB462}"/>
              </a:ext>
            </a:extLst>
          </p:cNvPr>
          <p:cNvSpPr/>
          <p:nvPr/>
        </p:nvSpPr>
        <p:spPr>
          <a:xfrm>
            <a:off x="838199" y="4131568"/>
            <a:ext cx="3294889" cy="451747"/>
          </a:xfrm>
          <a:prstGeom prst="roundRect">
            <a:avLst>
              <a:gd name="adj" fmla="val 217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prstClr val="white"/>
                </a:solidFill>
                <a:latin typeface="+mj-lt"/>
              </a:rPr>
              <a:t>For Your First Registration</a:t>
            </a:r>
          </a:p>
        </p:txBody>
      </p:sp>
      <p:pic>
        <p:nvPicPr>
          <p:cNvPr id="12" name="Graphic 11" descr="Label with solid fill">
            <a:extLst>
              <a:ext uri="{FF2B5EF4-FFF2-40B4-BE49-F238E27FC236}">
                <a16:creationId xmlns:a16="http://schemas.microsoft.com/office/drawing/2014/main" id="{6F10A9C7-31F8-42FE-972D-FEAA0D18C7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3248" y="132517"/>
            <a:ext cx="914400" cy="9144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66DB58E-118E-49CB-BF11-99F82896AE0E}"/>
              </a:ext>
            </a:extLst>
          </p:cNvPr>
          <p:cNvSpPr txBox="1">
            <a:spLocks/>
          </p:cNvSpPr>
          <p:nvPr/>
        </p:nvSpPr>
        <p:spPr>
          <a:xfrm>
            <a:off x="838200" y="2203212"/>
            <a:ext cx="3436619" cy="104644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Get </a:t>
            </a:r>
            <a:br>
              <a:rPr lang="en-US" dirty="0"/>
            </a:br>
            <a:r>
              <a:rPr lang="en-US" dirty="0"/>
              <a:t>Free Course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327911-FBEA-4DDB-801F-4DAB8882889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951E2B0-9D84-4050-ABD5-8138EF9554D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7983795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001F3A8-594C-4EE1-A0D1-225C0E287924}"/>
              </a:ext>
            </a:extLst>
          </p:cNvPr>
          <p:cNvSpPr txBox="1">
            <a:spLocks/>
          </p:cNvSpPr>
          <p:nvPr/>
        </p:nvSpPr>
        <p:spPr>
          <a:xfrm>
            <a:off x="7937056" y="1313315"/>
            <a:ext cx="3416744" cy="156966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Choose your best course now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E8A108-4AC9-4343-B6F6-54C88EE781D9}"/>
              </a:ext>
            </a:extLst>
          </p:cNvPr>
          <p:cNvSpPr txBox="1">
            <a:spLocks/>
          </p:cNvSpPr>
          <p:nvPr/>
        </p:nvSpPr>
        <p:spPr>
          <a:xfrm>
            <a:off x="7937056" y="4437247"/>
            <a:ext cx="3416744" cy="10715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sed sit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Ut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enim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ad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laboris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38DF26-B859-45AF-A090-920ACC7AB2FA}"/>
              </a:ext>
            </a:extLst>
          </p:cNvPr>
          <p:cNvSpPr/>
          <p:nvPr/>
        </p:nvSpPr>
        <p:spPr>
          <a:xfrm>
            <a:off x="7937057" y="3879246"/>
            <a:ext cx="2325560" cy="451747"/>
          </a:xfrm>
          <a:prstGeom prst="roundRect">
            <a:avLst>
              <a:gd name="adj" fmla="val 217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prstClr val="white"/>
                </a:solidFill>
                <a:latin typeface="+mj-lt"/>
              </a:rPr>
              <a:t>Sign up the course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63978E-EDDB-4C12-8D88-E1E840ABEE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11321288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F9D0C8FE-6599-4B43-BA4F-FA38B173C926}"/>
              </a:ext>
            </a:extLst>
          </p:cNvPr>
          <p:cNvSpPr/>
          <p:nvPr/>
        </p:nvSpPr>
        <p:spPr>
          <a:xfrm flipH="1">
            <a:off x="10556369" y="3388360"/>
            <a:ext cx="789432" cy="789432"/>
          </a:xfrm>
          <a:prstGeom prst="ellipse">
            <a:avLst/>
          </a:prstGeom>
          <a:solidFill>
            <a:schemeClr val="bg1"/>
          </a:solidFill>
          <a:ln w="698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354DE0C-0C3D-4F75-839D-5C48ADF922C3}"/>
              </a:ext>
            </a:extLst>
          </p:cNvPr>
          <p:cNvSpPr/>
          <p:nvPr/>
        </p:nvSpPr>
        <p:spPr>
          <a:xfrm flipH="1">
            <a:off x="8868298" y="1648689"/>
            <a:ext cx="789432" cy="789432"/>
          </a:xfrm>
          <a:prstGeom prst="ellipse">
            <a:avLst/>
          </a:prstGeom>
          <a:solidFill>
            <a:schemeClr val="bg1"/>
          </a:solidFill>
          <a:ln w="698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D2F8B79-093A-4A12-BA6B-EB22E825917F}"/>
              </a:ext>
            </a:extLst>
          </p:cNvPr>
          <p:cNvSpPr/>
          <p:nvPr/>
        </p:nvSpPr>
        <p:spPr>
          <a:xfrm>
            <a:off x="2534271" y="1648689"/>
            <a:ext cx="789432" cy="789432"/>
          </a:xfrm>
          <a:prstGeom prst="ellipse">
            <a:avLst/>
          </a:prstGeom>
          <a:solidFill>
            <a:schemeClr val="bg1"/>
          </a:solidFill>
          <a:ln w="698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1D32F45-847B-467F-ADD0-B4B9A22CC259}"/>
              </a:ext>
            </a:extLst>
          </p:cNvPr>
          <p:cNvSpPr/>
          <p:nvPr/>
        </p:nvSpPr>
        <p:spPr>
          <a:xfrm>
            <a:off x="846200" y="3388360"/>
            <a:ext cx="789432" cy="789432"/>
          </a:xfrm>
          <a:prstGeom prst="ellipse">
            <a:avLst/>
          </a:prstGeom>
          <a:solidFill>
            <a:schemeClr val="bg1"/>
          </a:solidFill>
          <a:ln w="69850">
            <a:solidFill>
              <a:srgbClr val="7257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F56F084-2367-4BE9-BADB-12030AD18065}"/>
              </a:ext>
            </a:extLst>
          </p:cNvPr>
          <p:cNvSpPr txBox="1">
            <a:spLocks/>
          </p:cNvSpPr>
          <p:nvPr/>
        </p:nvSpPr>
        <p:spPr>
          <a:xfrm>
            <a:off x="846200" y="4340825"/>
            <a:ext cx="1784807" cy="5479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Online Course</a:t>
            </a:r>
          </a:p>
          <a:p>
            <a:pPr>
              <a:lnSpc>
                <a:spcPct val="125000"/>
              </a:lnSpc>
            </a:pP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Over 90 Courses</a:t>
            </a:r>
          </a:p>
        </p:txBody>
      </p:sp>
      <p:pic>
        <p:nvPicPr>
          <p:cNvPr id="25" name="Graphic 24" descr="Classroom with solid fill">
            <a:extLst>
              <a:ext uri="{FF2B5EF4-FFF2-40B4-BE49-F238E27FC236}">
                <a16:creationId xmlns:a16="http://schemas.microsoft.com/office/drawing/2014/main" id="{F41001E5-E50E-4E22-98EA-3E1373E19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8792" y="3560952"/>
            <a:ext cx="444248" cy="444248"/>
          </a:xfrm>
          <a:prstGeom prst="rect">
            <a:avLst/>
          </a:prstGeom>
        </p:spPr>
      </p:pic>
      <p:pic>
        <p:nvPicPr>
          <p:cNvPr id="26" name="Graphic 25" descr="Books with solid fill">
            <a:extLst>
              <a:ext uri="{FF2B5EF4-FFF2-40B4-BE49-F238E27FC236}">
                <a16:creationId xmlns:a16="http://schemas.microsoft.com/office/drawing/2014/main" id="{A95EEAE1-C124-4295-A3B5-A8D3A94DB5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21198" y="1835616"/>
            <a:ext cx="415578" cy="415578"/>
          </a:xfrm>
          <a:prstGeom prst="rect">
            <a:avLst/>
          </a:prstGeom>
        </p:spPr>
      </p:pic>
      <p:pic>
        <p:nvPicPr>
          <p:cNvPr id="27" name="Graphic 26" descr="Internet with solid fill">
            <a:extLst>
              <a:ext uri="{FF2B5EF4-FFF2-40B4-BE49-F238E27FC236}">
                <a16:creationId xmlns:a16="http://schemas.microsoft.com/office/drawing/2014/main" id="{AAC44255-4E8A-4399-AA4A-426A090333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96931" y="1777321"/>
            <a:ext cx="532168" cy="532168"/>
          </a:xfrm>
          <a:prstGeom prst="rect">
            <a:avLst/>
          </a:prstGeom>
        </p:spPr>
      </p:pic>
      <p:pic>
        <p:nvPicPr>
          <p:cNvPr id="28" name="Graphic 27" descr="Chat with solid fill">
            <a:extLst>
              <a:ext uri="{FF2B5EF4-FFF2-40B4-BE49-F238E27FC236}">
                <a16:creationId xmlns:a16="http://schemas.microsoft.com/office/drawing/2014/main" id="{3586EF20-F283-4118-BEB1-E96848F554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85192" y="3517183"/>
            <a:ext cx="531786" cy="531786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164AE7D6-7681-47F9-8732-875E106509DE}"/>
              </a:ext>
            </a:extLst>
          </p:cNvPr>
          <p:cNvGrpSpPr/>
          <p:nvPr/>
        </p:nvGrpSpPr>
        <p:grpSpPr>
          <a:xfrm>
            <a:off x="1635632" y="3791419"/>
            <a:ext cx="1322173" cy="1742448"/>
            <a:chOff x="1635632" y="3679659"/>
            <a:chExt cx="1322173" cy="1742448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7128FA-41ED-479D-8909-FB761863005B}"/>
                </a:ext>
              </a:extLst>
            </p:cNvPr>
            <p:cNvCxnSpPr>
              <a:cxnSpLocks/>
            </p:cNvCxnSpPr>
            <p:nvPr/>
          </p:nvCxnSpPr>
          <p:spPr>
            <a:xfrm>
              <a:off x="2957804" y="3679659"/>
              <a:ext cx="0" cy="1742448"/>
            </a:xfrm>
            <a:prstGeom prst="line">
              <a:avLst/>
            </a:prstGeom>
            <a:ln w="25400" cap="sq">
              <a:solidFill>
                <a:srgbClr val="7257FE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0A9E3C8-B7D5-4DA9-BB21-64DB37845B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35632" y="3679659"/>
              <a:ext cx="1322173" cy="0"/>
            </a:xfrm>
            <a:prstGeom prst="line">
              <a:avLst/>
            </a:prstGeom>
            <a:ln w="25400" cap="sq">
              <a:solidFill>
                <a:srgbClr val="7257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1FCE3CB-BA0F-44A3-9E46-B6AF7A0C13F8}"/>
              </a:ext>
            </a:extLst>
          </p:cNvPr>
          <p:cNvGrpSpPr/>
          <p:nvPr/>
        </p:nvGrpSpPr>
        <p:grpSpPr>
          <a:xfrm>
            <a:off x="3323703" y="2051748"/>
            <a:ext cx="1322173" cy="2020380"/>
            <a:chOff x="3323703" y="2072859"/>
            <a:chExt cx="1322173" cy="2020380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ED1BA41-551C-40E7-9AAE-000A6B1C88F3}"/>
                </a:ext>
              </a:extLst>
            </p:cNvPr>
            <p:cNvCxnSpPr>
              <a:cxnSpLocks/>
            </p:cNvCxnSpPr>
            <p:nvPr/>
          </p:nvCxnSpPr>
          <p:spPr>
            <a:xfrm>
              <a:off x="4645875" y="2072861"/>
              <a:ext cx="0" cy="2020378"/>
            </a:xfrm>
            <a:prstGeom prst="line">
              <a:avLst/>
            </a:prstGeom>
            <a:ln w="25400" cap="sq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48E3739-B9DB-4D48-8408-E7E14B704A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23703" y="2072859"/>
              <a:ext cx="1322173" cy="0"/>
            </a:xfrm>
            <a:prstGeom prst="line">
              <a:avLst/>
            </a:prstGeom>
            <a:ln w="25400" cap="sq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0D871E3-3FCF-4A6E-918A-5009895A7119}"/>
              </a:ext>
            </a:extLst>
          </p:cNvPr>
          <p:cNvGrpSpPr/>
          <p:nvPr/>
        </p:nvGrpSpPr>
        <p:grpSpPr>
          <a:xfrm>
            <a:off x="7546125" y="2051748"/>
            <a:ext cx="1322173" cy="1224061"/>
            <a:chOff x="7546125" y="2072859"/>
            <a:chExt cx="1322173" cy="1224061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D7A7CBB7-0A56-4D09-BFE1-563C3C9FFA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46126" y="2072860"/>
              <a:ext cx="0" cy="1224060"/>
            </a:xfrm>
            <a:prstGeom prst="line">
              <a:avLst/>
            </a:prstGeom>
            <a:ln w="25400" cap="sq">
              <a:solidFill>
                <a:schemeClr val="accent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55EDE38-010A-41B6-8B6F-B61FE129FD50}"/>
                </a:ext>
              </a:extLst>
            </p:cNvPr>
            <p:cNvCxnSpPr>
              <a:cxnSpLocks/>
            </p:cNvCxnSpPr>
            <p:nvPr/>
          </p:nvCxnSpPr>
          <p:spPr>
            <a:xfrm>
              <a:off x="7546125" y="2072859"/>
              <a:ext cx="1322173" cy="0"/>
            </a:xfrm>
            <a:prstGeom prst="line">
              <a:avLst/>
            </a:prstGeom>
            <a:ln w="25400" cap="sq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F5C96D8-C942-4B73-9D00-E48B745729C9}"/>
              </a:ext>
            </a:extLst>
          </p:cNvPr>
          <p:cNvGrpSpPr/>
          <p:nvPr/>
        </p:nvGrpSpPr>
        <p:grpSpPr>
          <a:xfrm>
            <a:off x="8832734" y="3791420"/>
            <a:ext cx="1723636" cy="707582"/>
            <a:chOff x="9234196" y="3679659"/>
            <a:chExt cx="1322173" cy="1623861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18AD713-E9CF-4863-A67A-D3DEA62A12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34197" y="3679660"/>
              <a:ext cx="0" cy="1623860"/>
            </a:xfrm>
            <a:prstGeom prst="line">
              <a:avLst/>
            </a:prstGeom>
            <a:ln w="25400" cap="sq">
              <a:solidFill>
                <a:schemeClr val="accent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F181F1DC-6338-44A5-96A2-8E384D71387A}"/>
                </a:ext>
              </a:extLst>
            </p:cNvPr>
            <p:cNvCxnSpPr>
              <a:cxnSpLocks/>
            </p:cNvCxnSpPr>
            <p:nvPr/>
          </p:nvCxnSpPr>
          <p:spPr>
            <a:xfrm>
              <a:off x="9234196" y="3679659"/>
              <a:ext cx="1322173" cy="0"/>
            </a:xfrm>
            <a:prstGeom prst="line">
              <a:avLst/>
            </a:prstGeom>
            <a:ln w="254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itle 1">
            <a:extLst>
              <a:ext uri="{FF2B5EF4-FFF2-40B4-BE49-F238E27FC236}">
                <a16:creationId xmlns:a16="http://schemas.microsoft.com/office/drawing/2014/main" id="{91B61AB4-15D6-460D-AF4D-245DD57D8739}"/>
              </a:ext>
            </a:extLst>
          </p:cNvPr>
          <p:cNvSpPr txBox="1">
            <a:spLocks/>
          </p:cNvSpPr>
          <p:nvPr/>
        </p:nvSpPr>
        <p:spPr>
          <a:xfrm>
            <a:off x="2534271" y="2644099"/>
            <a:ext cx="2111603" cy="5479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indent="0" fontAlgn="auto">
              <a:lnSpc>
                <a:spcPct val="125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Digital Library</a:t>
            </a:r>
          </a:p>
          <a:p>
            <a:pPr marL="0" marR="0" lvl="0" indent="0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5,630 E-book &amp; Journal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41132A4D-A4C2-41C2-8E52-A1A707BB3D49}"/>
              </a:ext>
            </a:extLst>
          </p:cNvPr>
          <p:cNvSpPr txBox="1">
            <a:spLocks/>
          </p:cNvSpPr>
          <p:nvPr/>
        </p:nvSpPr>
        <p:spPr>
          <a:xfrm>
            <a:off x="7546127" y="2644099"/>
            <a:ext cx="2111603" cy="5479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indent="0" algn="r" fontAlgn="auto">
              <a:lnSpc>
                <a:spcPct val="125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Online Seminar</a:t>
            </a:r>
          </a:p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Every month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536E98E5-F6E1-4C28-9611-C51507826E03}"/>
              </a:ext>
            </a:extLst>
          </p:cNvPr>
          <p:cNvSpPr txBox="1">
            <a:spLocks/>
          </p:cNvSpPr>
          <p:nvPr/>
        </p:nvSpPr>
        <p:spPr>
          <a:xfrm>
            <a:off x="9560993" y="4340825"/>
            <a:ext cx="1784807" cy="5479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indent="0" algn="r" fontAlgn="auto">
              <a:lnSpc>
                <a:spcPct val="125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Mentoring</a:t>
            </a:r>
          </a:p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Every week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7BEAEF03-A1AF-4B9C-99FF-215FA251F60F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10515600" cy="52322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Education Infographic</a:t>
            </a:r>
          </a:p>
        </p:txBody>
      </p:sp>
    </p:spTree>
    <p:extLst>
      <p:ext uri="{BB962C8B-B14F-4D97-AF65-F5344CB8AC3E}">
        <p14:creationId xmlns:p14="http://schemas.microsoft.com/office/powerpoint/2010/main" val="18787252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rc 8">
            <a:extLst>
              <a:ext uri="{FF2B5EF4-FFF2-40B4-BE49-F238E27FC236}">
                <a16:creationId xmlns:a16="http://schemas.microsoft.com/office/drawing/2014/main" id="{57F68265-8143-4EBD-9468-D8727B4BCF5E}"/>
              </a:ext>
            </a:extLst>
          </p:cNvPr>
          <p:cNvSpPr/>
          <p:nvPr/>
        </p:nvSpPr>
        <p:spPr>
          <a:xfrm>
            <a:off x="4332205" y="1258929"/>
            <a:ext cx="5173572" cy="5173570"/>
          </a:xfrm>
          <a:prstGeom prst="arc">
            <a:avLst>
              <a:gd name="adj1" fmla="val 10152772"/>
              <a:gd name="adj2" fmla="val 686721"/>
            </a:avLst>
          </a:prstGeom>
          <a:ln w="38100" cap="rnd">
            <a:solidFill>
              <a:srgbClr val="7257FE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DACC4AD1-7186-4B32-B1BF-33BFF51F2B18}"/>
              </a:ext>
            </a:extLst>
          </p:cNvPr>
          <p:cNvSpPr/>
          <p:nvPr/>
        </p:nvSpPr>
        <p:spPr>
          <a:xfrm>
            <a:off x="4332205" y="1258929"/>
            <a:ext cx="5173572" cy="5173570"/>
          </a:xfrm>
          <a:prstGeom prst="arc">
            <a:avLst>
              <a:gd name="adj1" fmla="val 19686871"/>
              <a:gd name="adj2" fmla="val 686721"/>
            </a:avLst>
          </a:prstGeom>
          <a:ln w="381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C013D857-0077-4F35-B4FA-703C772D63EE}"/>
              </a:ext>
            </a:extLst>
          </p:cNvPr>
          <p:cNvSpPr/>
          <p:nvPr/>
        </p:nvSpPr>
        <p:spPr>
          <a:xfrm>
            <a:off x="4332205" y="1258929"/>
            <a:ext cx="5173572" cy="5173570"/>
          </a:xfrm>
          <a:prstGeom prst="arc">
            <a:avLst>
              <a:gd name="adj1" fmla="val 14122820"/>
              <a:gd name="adj2" fmla="val 18243269"/>
            </a:avLst>
          </a:prstGeom>
          <a:ln w="381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43573CA-A8DE-42AF-8B02-04011C3D1C52}"/>
              </a:ext>
            </a:extLst>
          </p:cNvPr>
          <p:cNvSpPr/>
          <p:nvPr/>
        </p:nvSpPr>
        <p:spPr>
          <a:xfrm flipH="1">
            <a:off x="8131481" y="1538079"/>
            <a:ext cx="1155750" cy="1155750"/>
          </a:xfrm>
          <a:prstGeom prst="ellipse">
            <a:avLst/>
          </a:prstGeom>
          <a:solidFill>
            <a:schemeClr val="bg1"/>
          </a:solidFill>
          <a:ln w="698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7EA6095-3C7A-49F5-96CE-FF1C7917BDC8}"/>
              </a:ext>
            </a:extLst>
          </p:cNvPr>
          <p:cNvSpPr/>
          <p:nvPr/>
        </p:nvSpPr>
        <p:spPr>
          <a:xfrm>
            <a:off x="4550277" y="1538079"/>
            <a:ext cx="1155750" cy="1155750"/>
          </a:xfrm>
          <a:prstGeom prst="ellipse">
            <a:avLst/>
          </a:prstGeom>
          <a:solidFill>
            <a:schemeClr val="bg1"/>
          </a:solidFill>
          <a:ln w="698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846B204-77DE-48B9-BD45-070CEC3E656D}"/>
              </a:ext>
            </a:extLst>
          </p:cNvPr>
          <p:cNvSpPr/>
          <p:nvPr/>
        </p:nvSpPr>
        <p:spPr>
          <a:xfrm flipH="1">
            <a:off x="8665431" y="4248776"/>
            <a:ext cx="1155750" cy="1155750"/>
          </a:xfrm>
          <a:prstGeom prst="ellipse">
            <a:avLst/>
          </a:prstGeom>
          <a:solidFill>
            <a:schemeClr val="bg1"/>
          </a:solidFill>
          <a:ln w="698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C5A0571-A16B-44AF-85FD-CB2B07798BD5}"/>
              </a:ext>
            </a:extLst>
          </p:cNvPr>
          <p:cNvSpPr/>
          <p:nvPr/>
        </p:nvSpPr>
        <p:spPr>
          <a:xfrm>
            <a:off x="4016796" y="4248776"/>
            <a:ext cx="1155750" cy="1155750"/>
          </a:xfrm>
          <a:prstGeom prst="ellipse">
            <a:avLst/>
          </a:prstGeom>
          <a:solidFill>
            <a:schemeClr val="bg1"/>
          </a:solidFill>
          <a:ln w="69850">
            <a:solidFill>
              <a:srgbClr val="7257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08E498A-D724-4F7F-A014-4438575B913F}"/>
              </a:ext>
            </a:extLst>
          </p:cNvPr>
          <p:cNvSpPr txBox="1">
            <a:spLocks/>
          </p:cNvSpPr>
          <p:nvPr/>
        </p:nvSpPr>
        <p:spPr>
          <a:xfrm>
            <a:off x="1946915" y="4552666"/>
            <a:ext cx="1784807" cy="5479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Online Course</a:t>
            </a:r>
          </a:p>
          <a:p>
            <a:pPr algn="r">
              <a:lnSpc>
                <a:spcPct val="125000"/>
              </a:lnSpc>
            </a:pP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Over 90 Courses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8812109-E717-4D50-971C-652B78B2DF17}"/>
              </a:ext>
            </a:extLst>
          </p:cNvPr>
          <p:cNvSpPr txBox="1">
            <a:spLocks/>
          </p:cNvSpPr>
          <p:nvPr/>
        </p:nvSpPr>
        <p:spPr>
          <a:xfrm>
            <a:off x="2155417" y="2272791"/>
            <a:ext cx="2111603" cy="5479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indent="0" algn="r" fontAlgn="auto">
              <a:lnSpc>
                <a:spcPct val="125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Digital Library</a:t>
            </a:r>
          </a:p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5,630 E-book &amp; Journal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63FBAFA-C2DE-4E5D-9376-3BBE7E89F5DF}"/>
              </a:ext>
            </a:extLst>
          </p:cNvPr>
          <p:cNvSpPr txBox="1">
            <a:spLocks/>
          </p:cNvSpPr>
          <p:nvPr/>
        </p:nvSpPr>
        <p:spPr>
          <a:xfrm>
            <a:off x="9567689" y="2272791"/>
            <a:ext cx="2111603" cy="5479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indent="0" fontAlgn="auto">
              <a:lnSpc>
                <a:spcPct val="125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Online Seminar</a:t>
            </a:r>
          </a:p>
          <a:p>
            <a:pPr marL="0" marR="0" lvl="0" indent="0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Every month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D1C7CE3-A54F-4C05-B9F7-90D687B75F19}"/>
              </a:ext>
            </a:extLst>
          </p:cNvPr>
          <p:cNvSpPr txBox="1">
            <a:spLocks/>
          </p:cNvSpPr>
          <p:nvPr/>
        </p:nvSpPr>
        <p:spPr>
          <a:xfrm>
            <a:off x="10045751" y="4552666"/>
            <a:ext cx="1784807" cy="5479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indent="0" fontAlgn="auto">
              <a:lnSpc>
                <a:spcPct val="125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Mentoring</a:t>
            </a:r>
          </a:p>
          <a:p>
            <a:pPr marL="0" marR="0" lvl="0" indent="0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Every week</a:t>
            </a:r>
          </a:p>
        </p:txBody>
      </p:sp>
      <p:pic>
        <p:nvPicPr>
          <p:cNvPr id="27" name="Graphic 26" descr="Classroom with solid fill">
            <a:extLst>
              <a:ext uri="{FF2B5EF4-FFF2-40B4-BE49-F238E27FC236}">
                <a16:creationId xmlns:a16="http://schemas.microsoft.com/office/drawing/2014/main" id="{076439F0-442D-4E3C-9A48-A0E0DE470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0828" y="4552808"/>
            <a:ext cx="547686" cy="547686"/>
          </a:xfrm>
          <a:prstGeom prst="rect">
            <a:avLst/>
          </a:prstGeom>
        </p:spPr>
      </p:pic>
      <p:pic>
        <p:nvPicPr>
          <p:cNvPr id="28" name="Graphic 27" descr="Books with solid fill">
            <a:extLst>
              <a:ext uri="{FF2B5EF4-FFF2-40B4-BE49-F238E27FC236}">
                <a16:creationId xmlns:a16="http://schemas.microsoft.com/office/drawing/2014/main" id="{6CE0630E-605E-497C-98F7-F3A1B428F4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71981" y="1859784"/>
            <a:ext cx="512340" cy="512340"/>
          </a:xfrm>
          <a:prstGeom prst="rect">
            <a:avLst/>
          </a:prstGeom>
        </p:spPr>
      </p:pic>
      <p:pic>
        <p:nvPicPr>
          <p:cNvPr id="29" name="Graphic 28" descr="Internet with solid fill">
            <a:extLst>
              <a:ext uri="{FF2B5EF4-FFF2-40B4-BE49-F238E27FC236}">
                <a16:creationId xmlns:a16="http://schemas.microsoft.com/office/drawing/2014/main" id="{E92D961D-8C73-4C3E-91A1-69731AB4F5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1318" y="1787916"/>
            <a:ext cx="656076" cy="656076"/>
          </a:xfrm>
          <a:prstGeom prst="rect">
            <a:avLst/>
          </a:prstGeom>
        </p:spPr>
      </p:pic>
      <p:pic>
        <p:nvPicPr>
          <p:cNvPr id="30" name="Graphic 29" descr="Chat with solid fill">
            <a:extLst>
              <a:ext uri="{FF2B5EF4-FFF2-40B4-BE49-F238E27FC236}">
                <a16:creationId xmlns:a16="http://schemas.microsoft.com/office/drawing/2014/main" id="{3287432A-AC6A-427F-9D10-0EB4AD33AC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15502" y="4498848"/>
            <a:ext cx="655606" cy="655606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37818820-1020-4BA6-B6D5-D2E3A3772396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3388360" cy="124651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Infographics Services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33505A7-AE7D-0560-ECC6-A301C1B601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611" y="6022109"/>
            <a:ext cx="2731534" cy="48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270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C380C629-D37C-4D0E-81FE-E824322887AE}"/>
              </a:ext>
            </a:extLst>
          </p:cNvPr>
          <p:cNvSpPr txBox="1">
            <a:spLocks/>
          </p:cNvSpPr>
          <p:nvPr/>
        </p:nvSpPr>
        <p:spPr>
          <a:xfrm>
            <a:off x="6057900" y="4614631"/>
            <a:ext cx="5132451" cy="92692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. Ut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ullamco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laboris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6574D2A-FC5C-4D5F-A03B-A351A90DFE3F}"/>
              </a:ext>
            </a:extLst>
          </p:cNvPr>
          <p:cNvCxnSpPr>
            <a:cxnSpLocks/>
          </p:cNvCxnSpPr>
          <p:nvPr/>
        </p:nvCxnSpPr>
        <p:spPr>
          <a:xfrm>
            <a:off x="6057900" y="4162813"/>
            <a:ext cx="6477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E716FE76-E244-4EE7-A378-2740A22B96C2}"/>
              </a:ext>
            </a:extLst>
          </p:cNvPr>
          <p:cNvSpPr txBox="1">
            <a:spLocks/>
          </p:cNvSpPr>
          <p:nvPr/>
        </p:nvSpPr>
        <p:spPr>
          <a:xfrm>
            <a:off x="6057900" y="2411259"/>
            <a:ext cx="5132451" cy="147732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chemeClr val="bg1"/>
                </a:solidFill>
              </a:rPr>
              <a:t>Knowledge is a Human Right. Spread it to Everyone.</a:t>
            </a:r>
          </a:p>
        </p:txBody>
      </p:sp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F0B1A0AD-1890-079B-DCCC-334E9130756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10494"/>
          <a:stretch>
            <a:fillRect/>
          </a:stretch>
        </p:blipFill>
        <p:spPr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CB5DCE2-F713-4D81-A59B-5FC28F5392FD}"/>
              </a:ext>
            </a:extLst>
          </p:cNvPr>
          <p:cNvSpPr/>
          <p:nvPr/>
        </p:nvSpPr>
        <p:spPr>
          <a:xfrm rot="1756848">
            <a:off x="4359593" y="922592"/>
            <a:ext cx="1500152" cy="1500808"/>
          </a:xfrm>
          <a:prstGeom prst="roundRect">
            <a:avLst>
              <a:gd name="adj" fmla="val 22146"/>
            </a:avLst>
          </a:prstGeom>
          <a:solidFill>
            <a:schemeClr val="accent3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Graphic 3" descr="Lightbulb and gear with solid fill">
            <a:extLst>
              <a:ext uri="{FF2B5EF4-FFF2-40B4-BE49-F238E27FC236}">
                <a16:creationId xmlns:a16="http://schemas.microsoft.com/office/drawing/2014/main" id="{C8AD0CC8-7B6D-48E7-8735-9EAF26A18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52469" y="121579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9042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F4A7192-2CA7-4B86-BD41-187266556D85}"/>
              </a:ext>
            </a:extLst>
          </p:cNvPr>
          <p:cNvCxnSpPr>
            <a:cxnSpLocks/>
          </p:cNvCxnSpPr>
          <p:nvPr/>
        </p:nvCxnSpPr>
        <p:spPr>
          <a:xfrm flipV="1">
            <a:off x="2362200" y="2006323"/>
            <a:ext cx="0" cy="1287482"/>
          </a:xfrm>
          <a:prstGeom prst="line">
            <a:avLst/>
          </a:prstGeom>
          <a:ln w="19050">
            <a:solidFill>
              <a:srgbClr val="7257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D01900D-6FAB-4A54-B057-BEFA1A7F0CB5}"/>
              </a:ext>
            </a:extLst>
          </p:cNvPr>
          <p:cNvCxnSpPr>
            <a:cxnSpLocks/>
          </p:cNvCxnSpPr>
          <p:nvPr/>
        </p:nvCxnSpPr>
        <p:spPr>
          <a:xfrm flipV="1">
            <a:off x="5349239" y="2006323"/>
            <a:ext cx="0" cy="1287482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ACFBAAE-9740-4E5A-8290-88CD481FBFDE}"/>
              </a:ext>
            </a:extLst>
          </p:cNvPr>
          <p:cNvCxnSpPr>
            <a:cxnSpLocks/>
          </p:cNvCxnSpPr>
          <p:nvPr/>
        </p:nvCxnSpPr>
        <p:spPr>
          <a:xfrm flipV="1">
            <a:off x="8336279" y="2006323"/>
            <a:ext cx="0" cy="128748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AE81814-698F-44EA-9087-D70F5D22A55B}"/>
              </a:ext>
            </a:extLst>
          </p:cNvPr>
          <p:cNvCxnSpPr>
            <a:cxnSpLocks/>
          </p:cNvCxnSpPr>
          <p:nvPr/>
        </p:nvCxnSpPr>
        <p:spPr>
          <a:xfrm flipV="1">
            <a:off x="3855720" y="4778061"/>
            <a:ext cx="0" cy="1287482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21D6091-D82B-4C83-84B7-B95170E97A89}"/>
              </a:ext>
            </a:extLst>
          </p:cNvPr>
          <p:cNvCxnSpPr>
            <a:cxnSpLocks/>
          </p:cNvCxnSpPr>
          <p:nvPr/>
        </p:nvCxnSpPr>
        <p:spPr>
          <a:xfrm flipV="1">
            <a:off x="6842760" y="4778061"/>
            <a:ext cx="0" cy="1287482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F3C2FE34-EB92-4697-9364-D1EDBECE6B17}"/>
              </a:ext>
            </a:extLst>
          </p:cNvPr>
          <p:cNvSpPr txBox="1">
            <a:spLocks/>
          </p:cNvSpPr>
          <p:nvPr/>
        </p:nvSpPr>
        <p:spPr>
          <a:xfrm>
            <a:off x="2603336" y="2006323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rgbClr val="7257FE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1CD8D3D-5F54-4EC1-B15C-EAD56ADA2617}"/>
              </a:ext>
            </a:extLst>
          </p:cNvPr>
          <p:cNvSpPr txBox="1">
            <a:spLocks/>
          </p:cNvSpPr>
          <p:nvPr/>
        </p:nvSpPr>
        <p:spPr>
          <a:xfrm>
            <a:off x="5590375" y="2318387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412ACEE-505F-44E3-9909-FA7E703B869D}"/>
              </a:ext>
            </a:extLst>
          </p:cNvPr>
          <p:cNvSpPr txBox="1">
            <a:spLocks/>
          </p:cNvSpPr>
          <p:nvPr/>
        </p:nvSpPr>
        <p:spPr>
          <a:xfrm>
            <a:off x="8577415" y="2006323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41CC70D-B909-4A94-97CA-36FF8E853F3D}"/>
              </a:ext>
            </a:extLst>
          </p:cNvPr>
          <p:cNvSpPr txBox="1">
            <a:spLocks/>
          </p:cNvSpPr>
          <p:nvPr/>
        </p:nvSpPr>
        <p:spPr>
          <a:xfrm>
            <a:off x="4102978" y="5628820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D4B8F29-DEEF-408B-BE4F-C8AD62CB74AA}"/>
              </a:ext>
            </a:extLst>
          </p:cNvPr>
          <p:cNvSpPr txBox="1">
            <a:spLocks/>
          </p:cNvSpPr>
          <p:nvPr/>
        </p:nvSpPr>
        <p:spPr>
          <a:xfrm>
            <a:off x="7083896" y="5321044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accent4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0" name="Graphic 19" descr="Classroom with solid fill">
            <a:extLst>
              <a:ext uri="{FF2B5EF4-FFF2-40B4-BE49-F238E27FC236}">
                <a16:creationId xmlns:a16="http://schemas.microsoft.com/office/drawing/2014/main" id="{92B7CB78-930E-4EE8-85F2-6E67231B1C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84431" y="3753532"/>
            <a:ext cx="555538" cy="555538"/>
          </a:xfrm>
          <a:prstGeom prst="rect">
            <a:avLst/>
          </a:prstGeom>
        </p:spPr>
      </p:pic>
      <p:pic>
        <p:nvPicPr>
          <p:cNvPr id="21" name="Graphic 20" descr="Books with solid fill">
            <a:extLst>
              <a:ext uri="{FF2B5EF4-FFF2-40B4-BE49-F238E27FC236}">
                <a16:creationId xmlns:a16="http://schemas.microsoft.com/office/drawing/2014/main" id="{62931667-BC56-49C9-9CF9-5BC51DB6DF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95878" y="3771459"/>
            <a:ext cx="519684" cy="519684"/>
          </a:xfrm>
          <a:prstGeom prst="rect">
            <a:avLst/>
          </a:prstGeom>
        </p:spPr>
      </p:pic>
      <p:pic>
        <p:nvPicPr>
          <p:cNvPr id="22" name="Graphic 21" descr="Internet with solid fill">
            <a:extLst>
              <a:ext uri="{FF2B5EF4-FFF2-40B4-BE49-F238E27FC236}">
                <a16:creationId xmlns:a16="http://schemas.microsoft.com/office/drawing/2014/main" id="{3F5EAAD7-8D06-4375-AE1B-4B58AF2D49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16498" y="3698560"/>
            <a:ext cx="665482" cy="665482"/>
          </a:xfrm>
          <a:prstGeom prst="rect">
            <a:avLst/>
          </a:prstGeom>
        </p:spPr>
      </p:pic>
      <p:pic>
        <p:nvPicPr>
          <p:cNvPr id="23" name="Graphic 22" descr="Chat with solid fill">
            <a:extLst>
              <a:ext uri="{FF2B5EF4-FFF2-40B4-BE49-F238E27FC236}">
                <a16:creationId xmlns:a16="http://schemas.microsoft.com/office/drawing/2014/main" id="{C1ECE4D2-2661-4B10-912D-B2DF7B9A6D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10258" y="3698799"/>
            <a:ext cx="665004" cy="665004"/>
          </a:xfrm>
          <a:prstGeom prst="rect">
            <a:avLst/>
          </a:prstGeom>
        </p:spPr>
      </p:pic>
      <p:pic>
        <p:nvPicPr>
          <p:cNvPr id="24" name="Graphic 23" descr="Target Audience with solid fill">
            <a:extLst>
              <a:ext uri="{FF2B5EF4-FFF2-40B4-BE49-F238E27FC236}">
                <a16:creationId xmlns:a16="http://schemas.microsoft.com/office/drawing/2014/main" id="{CEFAE1B1-644A-4712-9609-9DB83983CA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031283" y="3726304"/>
            <a:ext cx="609992" cy="609992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CCF6E35D-F70C-4F05-AEF7-E2182D87A738}"/>
              </a:ext>
            </a:extLst>
          </p:cNvPr>
          <p:cNvSpPr txBox="1">
            <a:spLocks/>
          </p:cNvSpPr>
          <p:nvPr/>
        </p:nvSpPr>
        <p:spPr>
          <a:xfrm>
            <a:off x="3457575" y="792457"/>
            <a:ext cx="5276850" cy="52322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Study Timeline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A5C1B96-6D04-48D5-A375-3580723E3F7B}"/>
              </a:ext>
            </a:extLst>
          </p:cNvPr>
          <p:cNvSpPr txBox="1">
            <a:spLocks/>
          </p:cNvSpPr>
          <p:nvPr/>
        </p:nvSpPr>
        <p:spPr>
          <a:xfrm>
            <a:off x="2603336" y="2318387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FA240C9-9A92-4690-A3B7-AEAB2712D8CD}"/>
              </a:ext>
            </a:extLst>
          </p:cNvPr>
          <p:cNvSpPr txBox="1">
            <a:spLocks/>
          </p:cNvSpPr>
          <p:nvPr/>
        </p:nvSpPr>
        <p:spPr>
          <a:xfrm>
            <a:off x="5590375" y="2011464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accent3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F33DD09-523A-4967-9BA7-2C9AC82491FA}"/>
              </a:ext>
            </a:extLst>
          </p:cNvPr>
          <p:cNvSpPr txBox="1">
            <a:spLocks/>
          </p:cNvSpPr>
          <p:nvPr/>
        </p:nvSpPr>
        <p:spPr>
          <a:xfrm>
            <a:off x="8577415" y="2304833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81E88518-A23A-4385-8899-B52DA37BE615}"/>
              </a:ext>
            </a:extLst>
          </p:cNvPr>
          <p:cNvSpPr txBox="1">
            <a:spLocks/>
          </p:cNvSpPr>
          <p:nvPr/>
        </p:nvSpPr>
        <p:spPr>
          <a:xfrm>
            <a:off x="4096856" y="5321044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accent2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925196C-448F-4BBA-B1DA-834A7ACA4AA8}"/>
              </a:ext>
            </a:extLst>
          </p:cNvPr>
          <p:cNvSpPr txBox="1">
            <a:spLocks/>
          </p:cNvSpPr>
          <p:nvPr/>
        </p:nvSpPr>
        <p:spPr>
          <a:xfrm>
            <a:off x="7083895" y="5628819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2A9CC76-75A5-D8A6-D3BE-C8401F9DA6A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611" y="6022109"/>
            <a:ext cx="2731534" cy="48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8462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FD4C12C-9280-439F-A8C5-7371FE6D57DC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10515600" cy="5232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/>
              <a:t>Timeline Infographics</a:t>
            </a:r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F53FF61-FAA7-4F2E-8F14-43D224B7DD40}"/>
              </a:ext>
            </a:extLst>
          </p:cNvPr>
          <p:cNvSpPr/>
          <p:nvPr/>
        </p:nvSpPr>
        <p:spPr>
          <a:xfrm rot="18900000">
            <a:off x="2325468" y="2824190"/>
            <a:ext cx="868659" cy="8686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69BB57B-6338-4028-B908-6ECC2CB7EA17}"/>
              </a:ext>
            </a:extLst>
          </p:cNvPr>
          <p:cNvSpPr/>
          <p:nvPr/>
        </p:nvSpPr>
        <p:spPr>
          <a:xfrm rot="2700000" flipV="1">
            <a:off x="3667679" y="4147817"/>
            <a:ext cx="868659" cy="8686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E64A1EA-0749-4F9E-96EB-7D97678D75A5}"/>
              </a:ext>
            </a:extLst>
          </p:cNvPr>
          <p:cNvSpPr/>
          <p:nvPr/>
        </p:nvSpPr>
        <p:spPr>
          <a:xfrm rot="18900000">
            <a:off x="5001954" y="2824191"/>
            <a:ext cx="868659" cy="8686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D2A9498-CB13-4DA8-9486-4BB796644734}"/>
              </a:ext>
            </a:extLst>
          </p:cNvPr>
          <p:cNvSpPr/>
          <p:nvPr/>
        </p:nvSpPr>
        <p:spPr>
          <a:xfrm rot="18900000" flipH="1" flipV="1">
            <a:off x="6344165" y="4147818"/>
            <a:ext cx="868659" cy="8686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4F89A95-EEB0-49CB-997B-9E1260D30CAF}"/>
              </a:ext>
            </a:extLst>
          </p:cNvPr>
          <p:cNvSpPr/>
          <p:nvPr/>
        </p:nvSpPr>
        <p:spPr>
          <a:xfrm rot="18900000">
            <a:off x="7679105" y="2824192"/>
            <a:ext cx="868659" cy="8686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38D322-F8ED-4943-BB6C-020A9346F182}"/>
              </a:ext>
            </a:extLst>
          </p:cNvPr>
          <p:cNvSpPr/>
          <p:nvPr/>
        </p:nvSpPr>
        <p:spPr>
          <a:xfrm rot="18900000">
            <a:off x="8997874" y="4142961"/>
            <a:ext cx="868659" cy="8686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4FC8015-BF0A-40D9-96EE-9109585D6448}"/>
              </a:ext>
            </a:extLst>
          </p:cNvPr>
          <p:cNvSpPr txBox="1">
            <a:spLocks/>
          </p:cNvSpPr>
          <p:nvPr/>
        </p:nvSpPr>
        <p:spPr>
          <a:xfrm>
            <a:off x="838200" y="1935994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C4975E6-567E-4C1B-B26E-F380CC7E649E}"/>
              </a:ext>
            </a:extLst>
          </p:cNvPr>
          <p:cNvGrpSpPr/>
          <p:nvPr/>
        </p:nvGrpSpPr>
        <p:grpSpPr>
          <a:xfrm>
            <a:off x="4102008" y="5020067"/>
            <a:ext cx="5330195" cy="321966"/>
            <a:chOff x="10008748" y="5131827"/>
            <a:chExt cx="5330195" cy="1057362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0F57C06-C325-4A2A-BA21-9D2D761843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08748" y="5131827"/>
              <a:ext cx="0" cy="1057362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D6F248-EE86-429E-8232-399EB6EE1E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685234" y="5131827"/>
              <a:ext cx="0" cy="1057362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C1672AE-3B99-4B7F-B398-8E64314FD5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338943" y="5131827"/>
              <a:ext cx="0" cy="1057362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55BE17C7-D924-4780-8B15-BC2797C26E7C}"/>
              </a:ext>
            </a:extLst>
          </p:cNvPr>
          <p:cNvSpPr txBox="1">
            <a:spLocks/>
          </p:cNvSpPr>
          <p:nvPr/>
        </p:nvSpPr>
        <p:spPr>
          <a:xfrm>
            <a:off x="4102008" y="5765846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40C6A0F-D247-4A11-AEDF-557B32EFDEC5}"/>
              </a:ext>
            </a:extLst>
          </p:cNvPr>
          <p:cNvSpPr txBox="1">
            <a:spLocks/>
          </p:cNvSpPr>
          <p:nvPr/>
        </p:nvSpPr>
        <p:spPr>
          <a:xfrm>
            <a:off x="6778494" y="5765846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C471302-FCD9-4F82-B949-F0D3EE06B4FB}"/>
              </a:ext>
            </a:extLst>
          </p:cNvPr>
          <p:cNvSpPr txBox="1">
            <a:spLocks/>
          </p:cNvSpPr>
          <p:nvPr/>
        </p:nvSpPr>
        <p:spPr>
          <a:xfrm>
            <a:off x="9454980" y="5765845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816F79F-743B-4EB8-94A1-7BEC36ADDB49}"/>
              </a:ext>
            </a:extLst>
          </p:cNvPr>
          <p:cNvSpPr txBox="1">
            <a:spLocks/>
          </p:cNvSpPr>
          <p:nvPr/>
        </p:nvSpPr>
        <p:spPr>
          <a:xfrm>
            <a:off x="3424553" y="1901091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9A00946-9EC6-4742-A201-EC2DD18B1D4B}"/>
              </a:ext>
            </a:extLst>
          </p:cNvPr>
          <p:cNvGrpSpPr/>
          <p:nvPr/>
        </p:nvGrpSpPr>
        <p:grpSpPr>
          <a:xfrm>
            <a:off x="2759798" y="2479040"/>
            <a:ext cx="5353637" cy="344772"/>
            <a:chOff x="8666538" y="1878210"/>
            <a:chExt cx="5353637" cy="1057362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6716BE2-A307-4EAF-8850-A94514A521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66538" y="1878210"/>
              <a:ext cx="0" cy="1057362"/>
            </a:xfrm>
            <a:prstGeom prst="line">
              <a:avLst/>
            </a:prstGeom>
            <a:ln w="19050">
              <a:solidFill>
                <a:srgbClr val="7257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F7BC990-CD5D-46EE-90A8-E735D7F9EC0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43023" y="1878210"/>
              <a:ext cx="0" cy="1057362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0336CB9C-A0F7-4923-BF0E-2DF20CED90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020175" y="1878210"/>
              <a:ext cx="0" cy="1057362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9D4D410F-3A32-4C95-89D0-832842ACA017}"/>
              </a:ext>
            </a:extLst>
          </p:cNvPr>
          <p:cNvSpPr txBox="1">
            <a:spLocks/>
          </p:cNvSpPr>
          <p:nvPr/>
        </p:nvSpPr>
        <p:spPr>
          <a:xfrm>
            <a:off x="6101705" y="1895359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9" name="Graphic 28" descr="Architecture with solid fill">
            <a:extLst>
              <a:ext uri="{FF2B5EF4-FFF2-40B4-BE49-F238E27FC236}">
                <a16:creationId xmlns:a16="http://schemas.microsoft.com/office/drawing/2014/main" id="{F6802367-2B38-40F6-A73F-2B022ABDF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04381" y="3003103"/>
            <a:ext cx="510834" cy="510834"/>
          </a:xfrm>
          <a:prstGeom prst="rect">
            <a:avLst/>
          </a:prstGeom>
        </p:spPr>
      </p:pic>
      <p:pic>
        <p:nvPicPr>
          <p:cNvPr id="30" name="Graphic 29" descr="Internet with solid fill">
            <a:extLst>
              <a:ext uri="{FF2B5EF4-FFF2-40B4-BE49-F238E27FC236}">
                <a16:creationId xmlns:a16="http://schemas.microsoft.com/office/drawing/2014/main" id="{9CF9D79F-5993-4B0D-B201-AAB5BE8A60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65901" y="2988139"/>
            <a:ext cx="540764" cy="540764"/>
          </a:xfrm>
          <a:prstGeom prst="rect">
            <a:avLst/>
          </a:prstGeom>
        </p:spPr>
      </p:pic>
      <p:pic>
        <p:nvPicPr>
          <p:cNvPr id="31" name="Graphic 30" descr="Closed book with solid fill">
            <a:extLst>
              <a:ext uri="{FF2B5EF4-FFF2-40B4-BE49-F238E27FC236}">
                <a16:creationId xmlns:a16="http://schemas.microsoft.com/office/drawing/2014/main" id="{72B48F3B-B3CF-4E2A-9AD4-5A461589C4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93742" y="4373880"/>
            <a:ext cx="416532" cy="416532"/>
          </a:xfrm>
          <a:prstGeom prst="rect">
            <a:avLst/>
          </a:prstGeom>
        </p:spPr>
      </p:pic>
      <p:pic>
        <p:nvPicPr>
          <p:cNvPr id="32" name="Graphic 31" descr="Web design with solid fill">
            <a:extLst>
              <a:ext uri="{FF2B5EF4-FFF2-40B4-BE49-F238E27FC236}">
                <a16:creationId xmlns:a16="http://schemas.microsoft.com/office/drawing/2014/main" id="{03598376-4CA1-41AA-916B-6D6AEDBD69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6542086" y="4345738"/>
            <a:ext cx="472818" cy="472818"/>
          </a:xfrm>
          <a:prstGeom prst="rect">
            <a:avLst/>
          </a:prstGeom>
        </p:spPr>
      </p:pic>
      <p:pic>
        <p:nvPicPr>
          <p:cNvPr id="33" name="Graphic 32" descr="Chat with solid fill">
            <a:extLst>
              <a:ext uri="{FF2B5EF4-FFF2-40B4-BE49-F238E27FC236}">
                <a16:creationId xmlns:a16="http://schemas.microsoft.com/office/drawing/2014/main" id="{23B4A157-8FB3-48CD-BA93-8F84F1DFB95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78413" y="4323500"/>
            <a:ext cx="507580" cy="507580"/>
          </a:xfrm>
          <a:prstGeom prst="rect">
            <a:avLst/>
          </a:prstGeom>
        </p:spPr>
      </p:pic>
      <p:pic>
        <p:nvPicPr>
          <p:cNvPr id="34" name="Graphic 33" descr="Target Audience with solid fill">
            <a:extLst>
              <a:ext uri="{FF2B5EF4-FFF2-40B4-BE49-F238E27FC236}">
                <a16:creationId xmlns:a16="http://schemas.microsoft.com/office/drawing/2014/main" id="{FF360527-48B5-47C4-AD6D-FE2FA0C2A4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846773" y="2991861"/>
            <a:ext cx="533322" cy="533322"/>
          </a:xfrm>
          <a:prstGeom prst="rect">
            <a:avLst/>
          </a:prstGeom>
        </p:spPr>
      </p:pic>
      <p:sp>
        <p:nvSpPr>
          <p:cNvPr id="35" name="Title 1">
            <a:extLst>
              <a:ext uri="{FF2B5EF4-FFF2-40B4-BE49-F238E27FC236}">
                <a16:creationId xmlns:a16="http://schemas.microsoft.com/office/drawing/2014/main" id="{6A24AC68-658A-47F2-9E6E-7DF4A4267F38}"/>
              </a:ext>
            </a:extLst>
          </p:cNvPr>
          <p:cNvSpPr txBox="1">
            <a:spLocks/>
          </p:cNvSpPr>
          <p:nvPr/>
        </p:nvSpPr>
        <p:spPr>
          <a:xfrm>
            <a:off x="748069" y="1628218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lang="en-US" sz="1600" b="1" dirty="0">
                <a:solidFill>
                  <a:srgbClr val="7257FE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0D292AD0-82E7-417E-B605-82366BFD8F5B}"/>
              </a:ext>
            </a:extLst>
          </p:cNvPr>
          <p:cNvSpPr txBox="1">
            <a:spLocks/>
          </p:cNvSpPr>
          <p:nvPr/>
        </p:nvSpPr>
        <p:spPr>
          <a:xfrm>
            <a:off x="3424554" y="1621014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lang="en-US" sz="1600" b="1" dirty="0">
                <a:solidFill>
                  <a:schemeClr val="accent3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6D5B866E-8D83-4510-926C-13A26175F5A6}"/>
              </a:ext>
            </a:extLst>
          </p:cNvPr>
          <p:cNvSpPr txBox="1">
            <a:spLocks/>
          </p:cNvSpPr>
          <p:nvPr/>
        </p:nvSpPr>
        <p:spPr>
          <a:xfrm>
            <a:off x="6101705" y="1628218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lang="en-US" sz="1600" b="1" dirty="0">
                <a:solidFill>
                  <a:schemeClr val="tx2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6B356A23-E3CE-4C10-85F9-007689B5C241}"/>
              </a:ext>
            </a:extLst>
          </p:cNvPr>
          <p:cNvSpPr txBox="1">
            <a:spLocks/>
          </p:cNvSpPr>
          <p:nvPr/>
        </p:nvSpPr>
        <p:spPr>
          <a:xfrm>
            <a:off x="4102008" y="5458070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accent2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BA3E52E-689D-4D52-959C-8B4DF3A67877}"/>
              </a:ext>
            </a:extLst>
          </p:cNvPr>
          <p:cNvSpPr txBox="1">
            <a:spLocks/>
          </p:cNvSpPr>
          <p:nvPr/>
        </p:nvSpPr>
        <p:spPr>
          <a:xfrm>
            <a:off x="6778494" y="5458070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accent4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FF1286-9A45-4DC8-84FA-F59E05AC0B6E}"/>
              </a:ext>
            </a:extLst>
          </p:cNvPr>
          <p:cNvSpPr txBox="1">
            <a:spLocks/>
          </p:cNvSpPr>
          <p:nvPr/>
        </p:nvSpPr>
        <p:spPr>
          <a:xfrm>
            <a:off x="9432202" y="5458070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tx2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07950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881775D-134E-483D-B47A-A1CA503D341A}"/>
              </a:ext>
            </a:extLst>
          </p:cNvPr>
          <p:cNvSpPr txBox="1">
            <a:spLocks/>
          </p:cNvSpPr>
          <p:nvPr/>
        </p:nvSpPr>
        <p:spPr>
          <a:xfrm>
            <a:off x="3358766" y="792457"/>
            <a:ext cx="5474468" cy="5232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err="1"/>
              <a:t>Edukado</a:t>
            </a:r>
            <a:r>
              <a:rPr lang="en-US" dirty="0"/>
              <a:t> Services</a:t>
            </a: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237A2041-E603-4A74-A5E3-A6B967905014}"/>
              </a:ext>
            </a:extLst>
          </p:cNvPr>
          <p:cNvSpPr>
            <a:spLocks/>
          </p:cNvSpPr>
          <p:nvPr/>
        </p:nvSpPr>
        <p:spPr bwMode="auto">
          <a:xfrm>
            <a:off x="3495410" y="2756053"/>
            <a:ext cx="5201181" cy="2749473"/>
          </a:xfrm>
          <a:custGeom>
            <a:avLst/>
            <a:gdLst>
              <a:gd name="T0" fmla="*/ 774 w 787"/>
              <a:gd name="T1" fmla="*/ 415 h 415"/>
              <a:gd name="T2" fmla="*/ 13 w 787"/>
              <a:gd name="T3" fmla="*/ 415 h 415"/>
              <a:gd name="T4" fmla="*/ 0 w 787"/>
              <a:gd name="T5" fmla="*/ 402 h 415"/>
              <a:gd name="T6" fmla="*/ 0 w 787"/>
              <a:gd name="T7" fmla="*/ 13 h 415"/>
              <a:gd name="T8" fmla="*/ 13 w 787"/>
              <a:gd name="T9" fmla="*/ 0 h 415"/>
              <a:gd name="T10" fmla="*/ 774 w 787"/>
              <a:gd name="T11" fmla="*/ 0 h 415"/>
              <a:gd name="T12" fmla="*/ 787 w 787"/>
              <a:gd name="T13" fmla="*/ 13 h 415"/>
              <a:gd name="T14" fmla="*/ 787 w 787"/>
              <a:gd name="T15" fmla="*/ 402 h 415"/>
              <a:gd name="T16" fmla="*/ 774 w 787"/>
              <a:gd name="T17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7" h="415">
                <a:moveTo>
                  <a:pt x="774" y="415"/>
                </a:moveTo>
                <a:cubicBezTo>
                  <a:pt x="13" y="415"/>
                  <a:pt x="13" y="415"/>
                  <a:pt x="13" y="415"/>
                </a:cubicBezTo>
                <a:cubicBezTo>
                  <a:pt x="6" y="415"/>
                  <a:pt x="0" y="409"/>
                  <a:pt x="0" y="40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774" y="0"/>
                  <a:pt x="774" y="0"/>
                  <a:pt x="774" y="0"/>
                </a:cubicBezTo>
                <a:cubicBezTo>
                  <a:pt x="781" y="0"/>
                  <a:pt x="787" y="6"/>
                  <a:pt x="787" y="13"/>
                </a:cubicBezTo>
                <a:cubicBezTo>
                  <a:pt x="787" y="402"/>
                  <a:pt x="787" y="402"/>
                  <a:pt x="787" y="402"/>
                </a:cubicBezTo>
                <a:cubicBezTo>
                  <a:pt x="787" y="409"/>
                  <a:pt x="781" y="415"/>
                  <a:pt x="774" y="4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E88842-C261-4818-89E6-763322AEF1FA}"/>
              </a:ext>
            </a:extLst>
          </p:cNvPr>
          <p:cNvSpPr/>
          <p:nvPr/>
        </p:nvSpPr>
        <p:spPr>
          <a:xfrm>
            <a:off x="3495410" y="2756052"/>
            <a:ext cx="1733727" cy="1377380"/>
          </a:xfrm>
          <a:prstGeom prst="rect">
            <a:avLst/>
          </a:prstGeom>
          <a:solidFill>
            <a:srgbClr val="2878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35C7E0-1240-402E-BD03-69D755C0BD7E}"/>
              </a:ext>
            </a:extLst>
          </p:cNvPr>
          <p:cNvSpPr/>
          <p:nvPr/>
        </p:nvSpPr>
        <p:spPr>
          <a:xfrm>
            <a:off x="5229137" y="2756052"/>
            <a:ext cx="1733727" cy="13773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9955B49-5257-4F41-BE23-E9324D22E546}"/>
              </a:ext>
            </a:extLst>
          </p:cNvPr>
          <p:cNvSpPr/>
          <p:nvPr/>
        </p:nvSpPr>
        <p:spPr>
          <a:xfrm>
            <a:off x="6962864" y="2756052"/>
            <a:ext cx="1733727" cy="13773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B613D-BE8C-4D5E-A82B-D27824551F03}"/>
              </a:ext>
            </a:extLst>
          </p:cNvPr>
          <p:cNvSpPr/>
          <p:nvPr/>
        </p:nvSpPr>
        <p:spPr>
          <a:xfrm>
            <a:off x="3495410" y="4128145"/>
            <a:ext cx="1733727" cy="13773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56A15F-A425-440C-965B-BA0614893671}"/>
              </a:ext>
            </a:extLst>
          </p:cNvPr>
          <p:cNvSpPr/>
          <p:nvPr/>
        </p:nvSpPr>
        <p:spPr>
          <a:xfrm>
            <a:off x="5229137" y="4128145"/>
            <a:ext cx="1733727" cy="13773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E50CFB-D7D2-4F36-A2DD-4B7BF23E0AB5}"/>
              </a:ext>
            </a:extLst>
          </p:cNvPr>
          <p:cNvSpPr/>
          <p:nvPr/>
        </p:nvSpPr>
        <p:spPr>
          <a:xfrm>
            <a:off x="6962864" y="4128145"/>
            <a:ext cx="1733727" cy="13773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8CFB12E-C020-4500-99BE-73DCD83E114A}"/>
              </a:ext>
            </a:extLst>
          </p:cNvPr>
          <p:cNvSpPr/>
          <p:nvPr/>
        </p:nvSpPr>
        <p:spPr>
          <a:xfrm>
            <a:off x="5137059" y="3278505"/>
            <a:ext cx="332474" cy="332474"/>
          </a:xfrm>
          <a:prstGeom prst="ellipse">
            <a:avLst/>
          </a:prstGeom>
          <a:solidFill>
            <a:srgbClr val="2878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360590C-A6C0-4B4D-B0F6-D7E96F6244A0}"/>
              </a:ext>
            </a:extLst>
          </p:cNvPr>
          <p:cNvSpPr/>
          <p:nvPr/>
        </p:nvSpPr>
        <p:spPr>
          <a:xfrm>
            <a:off x="6870786" y="3278505"/>
            <a:ext cx="332474" cy="3324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11B74DD-499E-4AEB-A2FD-3BCACA371B74}"/>
              </a:ext>
            </a:extLst>
          </p:cNvPr>
          <p:cNvSpPr/>
          <p:nvPr/>
        </p:nvSpPr>
        <p:spPr>
          <a:xfrm>
            <a:off x="7663490" y="4053347"/>
            <a:ext cx="332474" cy="3324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532AC8B-5CE8-4F55-B850-7D7DA2501683}"/>
              </a:ext>
            </a:extLst>
          </p:cNvPr>
          <p:cNvSpPr/>
          <p:nvPr/>
        </p:nvSpPr>
        <p:spPr>
          <a:xfrm>
            <a:off x="6718386" y="4650598"/>
            <a:ext cx="332474" cy="3324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B2017EC-8CC4-41E1-A324-2CABCF02CA2A}"/>
              </a:ext>
            </a:extLst>
          </p:cNvPr>
          <p:cNvSpPr/>
          <p:nvPr/>
        </p:nvSpPr>
        <p:spPr>
          <a:xfrm>
            <a:off x="4984659" y="4650598"/>
            <a:ext cx="332474" cy="33247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B4D02A7-E25B-470C-8C25-BCDA62AC7B0F}"/>
              </a:ext>
            </a:extLst>
          </p:cNvPr>
          <p:cNvSpPr/>
          <p:nvPr/>
        </p:nvSpPr>
        <p:spPr>
          <a:xfrm>
            <a:off x="4196036" y="3864371"/>
            <a:ext cx="332474" cy="3324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5D4624-DCF7-4FB5-87F7-906A57A9AC07}"/>
              </a:ext>
            </a:extLst>
          </p:cNvPr>
          <p:cNvSpPr txBox="1">
            <a:spLocks/>
          </p:cNvSpPr>
          <p:nvPr/>
        </p:nvSpPr>
        <p:spPr>
          <a:xfrm>
            <a:off x="9346786" y="3429000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A9AD0-F307-44DB-A487-C1A1B7CBF3B3}"/>
              </a:ext>
            </a:extLst>
          </p:cNvPr>
          <p:cNvCxnSpPr/>
          <p:nvPr/>
        </p:nvCxnSpPr>
        <p:spPr>
          <a:xfrm>
            <a:off x="8497165" y="2852928"/>
            <a:ext cx="1783876" cy="0"/>
          </a:xfrm>
          <a:prstGeom prst="line">
            <a:avLst/>
          </a:prstGeom>
          <a:ln w="1905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>
            <a:extLst>
              <a:ext uri="{FF2B5EF4-FFF2-40B4-BE49-F238E27FC236}">
                <a16:creationId xmlns:a16="http://schemas.microsoft.com/office/drawing/2014/main" id="{77875416-D762-49AF-8472-7F4C9DD37A7F}"/>
              </a:ext>
            </a:extLst>
          </p:cNvPr>
          <p:cNvSpPr txBox="1">
            <a:spLocks/>
          </p:cNvSpPr>
          <p:nvPr/>
        </p:nvSpPr>
        <p:spPr>
          <a:xfrm>
            <a:off x="9327685" y="5121831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C7E267C-06C5-4CE6-A504-3888EB839C74}"/>
              </a:ext>
            </a:extLst>
          </p:cNvPr>
          <p:cNvCxnSpPr/>
          <p:nvPr/>
        </p:nvCxnSpPr>
        <p:spPr>
          <a:xfrm>
            <a:off x="8497165" y="4606607"/>
            <a:ext cx="1783876" cy="0"/>
          </a:xfrm>
          <a:prstGeom prst="line">
            <a:avLst/>
          </a:prstGeom>
          <a:ln w="19050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extLst>
              <a:ext uri="{FF2B5EF4-FFF2-40B4-BE49-F238E27FC236}">
                <a16:creationId xmlns:a16="http://schemas.microsoft.com/office/drawing/2014/main" id="{3DD02A6B-9F03-4024-9EDD-4F3FDCD9F673}"/>
              </a:ext>
            </a:extLst>
          </p:cNvPr>
          <p:cNvSpPr txBox="1">
            <a:spLocks/>
          </p:cNvSpPr>
          <p:nvPr/>
        </p:nvSpPr>
        <p:spPr>
          <a:xfrm flipH="1">
            <a:off x="852586" y="3364525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9BCAADA-312A-45C7-A7A2-4F3EA2E000DC}"/>
              </a:ext>
            </a:extLst>
          </p:cNvPr>
          <p:cNvCxnSpPr/>
          <p:nvPr/>
        </p:nvCxnSpPr>
        <p:spPr>
          <a:xfrm flipH="1">
            <a:off x="1910959" y="2852928"/>
            <a:ext cx="1783876" cy="0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1">
            <a:extLst>
              <a:ext uri="{FF2B5EF4-FFF2-40B4-BE49-F238E27FC236}">
                <a16:creationId xmlns:a16="http://schemas.microsoft.com/office/drawing/2014/main" id="{E45C0D62-9235-4ABD-A4C7-68D26340D836}"/>
              </a:ext>
            </a:extLst>
          </p:cNvPr>
          <p:cNvSpPr txBox="1">
            <a:spLocks/>
          </p:cNvSpPr>
          <p:nvPr/>
        </p:nvSpPr>
        <p:spPr>
          <a:xfrm flipH="1">
            <a:off x="852585" y="5121831"/>
            <a:ext cx="2011729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8FCAECD-76DD-4A63-BCA8-768D553EA7AE}"/>
              </a:ext>
            </a:extLst>
          </p:cNvPr>
          <p:cNvCxnSpPr/>
          <p:nvPr/>
        </p:nvCxnSpPr>
        <p:spPr>
          <a:xfrm flipH="1">
            <a:off x="1910959" y="4606607"/>
            <a:ext cx="1783876" cy="0"/>
          </a:xfrm>
          <a:prstGeom prst="line">
            <a:avLst/>
          </a:prstGeom>
          <a:ln w="1905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itle 1">
            <a:extLst>
              <a:ext uri="{FF2B5EF4-FFF2-40B4-BE49-F238E27FC236}">
                <a16:creationId xmlns:a16="http://schemas.microsoft.com/office/drawing/2014/main" id="{E1793C31-F382-41FF-B9E8-D03334A5A39C}"/>
              </a:ext>
            </a:extLst>
          </p:cNvPr>
          <p:cNvSpPr txBox="1">
            <a:spLocks/>
          </p:cNvSpPr>
          <p:nvPr/>
        </p:nvSpPr>
        <p:spPr>
          <a:xfrm>
            <a:off x="4245455" y="1965428"/>
            <a:ext cx="3701091" cy="2058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2" name="Graphic 31" descr="Internet with solid fill">
            <a:extLst>
              <a:ext uri="{FF2B5EF4-FFF2-40B4-BE49-F238E27FC236}">
                <a16:creationId xmlns:a16="http://schemas.microsoft.com/office/drawing/2014/main" id="{D977A93F-2AD7-4784-B0EC-49764D741E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52274" y="3167288"/>
            <a:ext cx="554908" cy="554908"/>
          </a:xfrm>
          <a:prstGeom prst="rect">
            <a:avLst/>
          </a:prstGeom>
        </p:spPr>
      </p:pic>
      <p:pic>
        <p:nvPicPr>
          <p:cNvPr id="33" name="Graphic 32" descr="Chat with solid fill">
            <a:extLst>
              <a:ext uri="{FF2B5EF4-FFF2-40B4-BE49-F238E27FC236}">
                <a16:creationId xmlns:a16="http://schemas.microsoft.com/office/drawing/2014/main" id="{DC8D6821-C5E0-4320-A12F-6177C43C68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52472" y="4539580"/>
            <a:ext cx="554510" cy="554510"/>
          </a:xfrm>
          <a:prstGeom prst="rect">
            <a:avLst/>
          </a:prstGeom>
        </p:spPr>
      </p:pic>
      <p:pic>
        <p:nvPicPr>
          <p:cNvPr id="34" name="Graphic 33" descr="Books with solid fill">
            <a:extLst>
              <a:ext uri="{FF2B5EF4-FFF2-40B4-BE49-F238E27FC236}">
                <a16:creationId xmlns:a16="http://schemas.microsoft.com/office/drawing/2014/main" id="{CB15F1E0-8E6D-4957-9BC2-83C6AFB9DD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79332" y="3228074"/>
            <a:ext cx="433336" cy="433336"/>
          </a:xfrm>
          <a:prstGeom prst="rect">
            <a:avLst/>
          </a:prstGeom>
        </p:spPr>
      </p:pic>
      <p:pic>
        <p:nvPicPr>
          <p:cNvPr id="35" name="Graphic 34" descr="Classroom with solid fill">
            <a:extLst>
              <a:ext uri="{FF2B5EF4-FFF2-40B4-BE49-F238E27FC236}">
                <a16:creationId xmlns:a16="http://schemas.microsoft.com/office/drawing/2014/main" id="{85567314-968D-42CF-B12B-E619C538F2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30657" y="3213126"/>
            <a:ext cx="463232" cy="463232"/>
          </a:xfrm>
          <a:prstGeom prst="rect">
            <a:avLst/>
          </a:prstGeom>
        </p:spPr>
      </p:pic>
      <p:pic>
        <p:nvPicPr>
          <p:cNvPr id="36" name="Graphic 35" descr="Target Audience with solid fill">
            <a:extLst>
              <a:ext uri="{FF2B5EF4-FFF2-40B4-BE49-F238E27FC236}">
                <a16:creationId xmlns:a16="http://schemas.microsoft.com/office/drawing/2014/main" id="{BDA3B5A0-D6D2-4E9C-9EB5-3C132808DE0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57277" y="4511839"/>
            <a:ext cx="609992" cy="609992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53D06BB-7BA2-41FD-B16B-B735EFC5F822}"/>
              </a:ext>
            </a:extLst>
          </p:cNvPr>
          <p:cNvCxnSpPr>
            <a:cxnSpLocks/>
          </p:cNvCxnSpPr>
          <p:nvPr/>
        </p:nvCxnSpPr>
        <p:spPr>
          <a:xfrm flipV="1">
            <a:off x="6096000" y="2385236"/>
            <a:ext cx="0" cy="632284"/>
          </a:xfrm>
          <a:prstGeom prst="line">
            <a:avLst/>
          </a:prstGeom>
          <a:ln w="1905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itle 1">
            <a:extLst>
              <a:ext uri="{FF2B5EF4-FFF2-40B4-BE49-F238E27FC236}">
                <a16:creationId xmlns:a16="http://schemas.microsoft.com/office/drawing/2014/main" id="{CCE02E84-D5A9-4EA5-8E3A-82A1B326FD41}"/>
              </a:ext>
            </a:extLst>
          </p:cNvPr>
          <p:cNvSpPr txBox="1">
            <a:spLocks/>
          </p:cNvSpPr>
          <p:nvPr/>
        </p:nvSpPr>
        <p:spPr>
          <a:xfrm>
            <a:off x="5473614" y="4525666"/>
            <a:ext cx="1244772" cy="5892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</a:rPr>
              <a:t>Option 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666B0AB-C9BE-43AF-9B17-4B28B4D83DE6}"/>
              </a:ext>
            </a:extLst>
          </p:cNvPr>
          <p:cNvSpPr txBox="1">
            <a:spLocks/>
          </p:cNvSpPr>
          <p:nvPr/>
        </p:nvSpPr>
        <p:spPr>
          <a:xfrm>
            <a:off x="4245455" y="1668122"/>
            <a:ext cx="3701091" cy="2814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accent2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446E4B1F-79D2-4071-8256-F64B7D20AE56}"/>
              </a:ext>
            </a:extLst>
          </p:cNvPr>
          <p:cNvSpPr txBox="1">
            <a:spLocks/>
          </p:cNvSpPr>
          <p:nvPr/>
        </p:nvSpPr>
        <p:spPr>
          <a:xfrm flipH="1">
            <a:off x="852586" y="3056749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lang="en-US" sz="1600" b="1" dirty="0">
                <a:solidFill>
                  <a:schemeClr val="accent1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E298D990-9A0E-49B6-89C7-6389E53A8025}"/>
              </a:ext>
            </a:extLst>
          </p:cNvPr>
          <p:cNvSpPr txBox="1">
            <a:spLocks/>
          </p:cNvSpPr>
          <p:nvPr/>
        </p:nvSpPr>
        <p:spPr>
          <a:xfrm flipH="1">
            <a:off x="861295" y="4810428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lang="en-US" sz="1600" b="1" dirty="0">
                <a:solidFill>
                  <a:schemeClr val="accent3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84FC6A4A-2574-4F11-B555-E634077559E3}"/>
              </a:ext>
            </a:extLst>
          </p:cNvPr>
          <p:cNvSpPr txBox="1">
            <a:spLocks/>
          </p:cNvSpPr>
          <p:nvPr/>
        </p:nvSpPr>
        <p:spPr>
          <a:xfrm>
            <a:off x="9318977" y="3056749"/>
            <a:ext cx="2011729" cy="2814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accent3"/>
                </a:solidFill>
              </a:rPr>
              <a:t>Title here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D15A2973-D922-4F0D-9197-10AD5E3F7476}"/>
              </a:ext>
            </a:extLst>
          </p:cNvPr>
          <p:cNvSpPr txBox="1">
            <a:spLocks/>
          </p:cNvSpPr>
          <p:nvPr/>
        </p:nvSpPr>
        <p:spPr>
          <a:xfrm>
            <a:off x="9327685" y="4816835"/>
            <a:ext cx="2011729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accent4"/>
                </a:solidFill>
              </a:rPr>
              <a:t>Title here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75060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2CAD85B8-70BA-4909-AEDC-CCB7E038DAE0}"/>
              </a:ext>
            </a:extLst>
          </p:cNvPr>
          <p:cNvSpPr txBox="1">
            <a:spLocks/>
          </p:cNvSpPr>
          <p:nvPr/>
        </p:nvSpPr>
        <p:spPr>
          <a:xfrm>
            <a:off x="9137200" y="1463332"/>
            <a:ext cx="2246096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accent4"/>
                </a:solidFill>
              </a:rPr>
              <a:t>Step 1</a:t>
            </a:r>
            <a:endParaRPr lang="en-US" sz="16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BFDE29A-4438-464D-A0AC-E0DA5F3B6CFF}"/>
              </a:ext>
            </a:extLst>
          </p:cNvPr>
          <p:cNvSpPr txBox="1">
            <a:spLocks/>
          </p:cNvSpPr>
          <p:nvPr/>
        </p:nvSpPr>
        <p:spPr>
          <a:xfrm>
            <a:off x="2326865" y="2991658"/>
            <a:ext cx="2246096" cy="5094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6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CECC68F-701B-4A43-B4D0-30098928FFDD}"/>
              </a:ext>
            </a:extLst>
          </p:cNvPr>
          <p:cNvSpPr txBox="1">
            <a:spLocks/>
          </p:cNvSpPr>
          <p:nvPr/>
        </p:nvSpPr>
        <p:spPr>
          <a:xfrm>
            <a:off x="8169020" y="4237084"/>
            <a:ext cx="2246096" cy="5094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6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8075C59-9557-4C0B-804E-E6450F093FF5}"/>
              </a:ext>
            </a:extLst>
          </p:cNvPr>
          <p:cNvSpPr txBox="1">
            <a:spLocks/>
          </p:cNvSpPr>
          <p:nvPr/>
        </p:nvSpPr>
        <p:spPr>
          <a:xfrm>
            <a:off x="3396706" y="5483922"/>
            <a:ext cx="2246096" cy="5094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6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B7249AF-9CCA-4D01-A45E-5118FA589F96}"/>
              </a:ext>
            </a:extLst>
          </p:cNvPr>
          <p:cNvCxnSpPr>
            <a:cxnSpLocks/>
          </p:cNvCxnSpPr>
          <p:nvPr/>
        </p:nvCxnSpPr>
        <p:spPr>
          <a:xfrm>
            <a:off x="8032955" y="1835581"/>
            <a:ext cx="796413" cy="0"/>
          </a:xfrm>
          <a:prstGeom prst="line">
            <a:avLst/>
          </a:prstGeom>
          <a:ln w="25400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58503B8-6602-4CC9-BE99-0F05AE8C101A}"/>
              </a:ext>
            </a:extLst>
          </p:cNvPr>
          <p:cNvCxnSpPr>
            <a:cxnSpLocks/>
          </p:cNvCxnSpPr>
          <p:nvPr/>
        </p:nvCxnSpPr>
        <p:spPr>
          <a:xfrm>
            <a:off x="7039116" y="4329257"/>
            <a:ext cx="796413" cy="0"/>
          </a:xfrm>
          <a:prstGeom prst="line">
            <a:avLst/>
          </a:prstGeom>
          <a:ln w="25400">
            <a:solidFill>
              <a:srgbClr val="7257F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AD63652-1B33-4C37-A33B-D76552F97B55}"/>
              </a:ext>
            </a:extLst>
          </p:cNvPr>
          <p:cNvCxnSpPr>
            <a:cxnSpLocks/>
          </p:cNvCxnSpPr>
          <p:nvPr/>
        </p:nvCxnSpPr>
        <p:spPr>
          <a:xfrm flipH="1">
            <a:off x="4897191" y="3082420"/>
            <a:ext cx="796413" cy="0"/>
          </a:xfrm>
          <a:prstGeom prst="line">
            <a:avLst/>
          </a:prstGeom>
          <a:ln w="254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7142A35-C79D-4777-9AA8-810851A3EE58}"/>
              </a:ext>
            </a:extLst>
          </p:cNvPr>
          <p:cNvCxnSpPr>
            <a:cxnSpLocks/>
          </p:cNvCxnSpPr>
          <p:nvPr/>
        </p:nvCxnSpPr>
        <p:spPr>
          <a:xfrm flipH="1">
            <a:off x="5941131" y="5576094"/>
            <a:ext cx="434269" cy="0"/>
          </a:xfrm>
          <a:prstGeom prst="line">
            <a:avLst/>
          </a:prstGeom>
          <a:ln w="2540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phic 18" descr="Classroom with solid fill">
            <a:extLst>
              <a:ext uri="{FF2B5EF4-FFF2-40B4-BE49-F238E27FC236}">
                <a16:creationId xmlns:a16="http://schemas.microsoft.com/office/drawing/2014/main" id="{DBD01521-BD12-420E-BDE9-5EBDC1547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24392" y="1494924"/>
            <a:ext cx="547686" cy="547686"/>
          </a:xfrm>
          <a:prstGeom prst="rect">
            <a:avLst/>
          </a:prstGeom>
        </p:spPr>
      </p:pic>
      <p:pic>
        <p:nvPicPr>
          <p:cNvPr id="20" name="Graphic 19" descr="Books with solid fill">
            <a:extLst>
              <a:ext uri="{FF2B5EF4-FFF2-40B4-BE49-F238E27FC236}">
                <a16:creationId xmlns:a16="http://schemas.microsoft.com/office/drawing/2014/main" id="{AE1C16ED-CD92-427F-B09F-68E5CBD90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42064" y="2826250"/>
            <a:ext cx="512340" cy="512340"/>
          </a:xfrm>
          <a:prstGeom prst="rect">
            <a:avLst/>
          </a:prstGeom>
        </p:spPr>
      </p:pic>
      <p:pic>
        <p:nvPicPr>
          <p:cNvPr id="21" name="Graphic 20" descr="Internet with solid fill">
            <a:extLst>
              <a:ext uri="{FF2B5EF4-FFF2-40B4-BE49-F238E27FC236}">
                <a16:creationId xmlns:a16="http://schemas.microsoft.com/office/drawing/2014/main" id="{FAFA89B0-D96D-4635-BB88-115BE287A5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70197" y="4001219"/>
            <a:ext cx="656076" cy="656076"/>
          </a:xfrm>
          <a:prstGeom prst="rect">
            <a:avLst/>
          </a:prstGeom>
        </p:spPr>
      </p:pic>
      <p:pic>
        <p:nvPicPr>
          <p:cNvPr id="22" name="Graphic 21" descr="Chat with solid fill">
            <a:extLst>
              <a:ext uri="{FF2B5EF4-FFF2-40B4-BE49-F238E27FC236}">
                <a16:creationId xmlns:a16="http://schemas.microsoft.com/office/drawing/2014/main" id="{F4236EBA-6B47-4CE6-8068-36F574EA9C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61206" y="5177200"/>
            <a:ext cx="474056" cy="474056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EA366ED-8F9C-441F-9AE0-03899A089BF8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3017520" cy="1046440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Funnel</a:t>
            </a:r>
            <a:br>
              <a:rPr lang="en-US" dirty="0"/>
            </a:br>
            <a:r>
              <a:rPr lang="en-US" dirty="0"/>
              <a:t>Infographics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BEB98BC-5B83-4E1F-BE93-00B59A54F82C}"/>
              </a:ext>
            </a:extLst>
          </p:cNvPr>
          <p:cNvSpPr txBox="1">
            <a:spLocks/>
          </p:cNvSpPr>
          <p:nvPr/>
        </p:nvSpPr>
        <p:spPr>
          <a:xfrm>
            <a:off x="2332650" y="2710171"/>
            <a:ext cx="2246096" cy="2814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lang="en-US" sz="1600" b="1" dirty="0">
                <a:solidFill>
                  <a:schemeClr val="accent3"/>
                </a:solidFill>
              </a:rPr>
              <a:t>Step 1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B2E8C03-AA55-4EAC-8861-6472C5137956}"/>
              </a:ext>
            </a:extLst>
          </p:cNvPr>
          <p:cNvSpPr txBox="1">
            <a:spLocks/>
          </p:cNvSpPr>
          <p:nvPr/>
        </p:nvSpPr>
        <p:spPr>
          <a:xfrm>
            <a:off x="9137200" y="1768767"/>
            <a:ext cx="2246096" cy="5094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6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5694467-FBFC-4A33-80BA-A15EAE17790B}"/>
              </a:ext>
            </a:extLst>
          </p:cNvPr>
          <p:cNvSpPr txBox="1">
            <a:spLocks/>
          </p:cNvSpPr>
          <p:nvPr/>
        </p:nvSpPr>
        <p:spPr>
          <a:xfrm>
            <a:off x="8169020" y="3957007"/>
            <a:ext cx="2246096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rgbClr val="7257FE"/>
                </a:solidFill>
              </a:rPr>
              <a:t>Step 1</a:t>
            </a:r>
            <a:endParaRPr lang="en-US" sz="16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9E6E2DC-F224-43EA-82FC-1886BB37808E}"/>
              </a:ext>
            </a:extLst>
          </p:cNvPr>
          <p:cNvSpPr txBox="1">
            <a:spLocks/>
          </p:cNvSpPr>
          <p:nvPr/>
        </p:nvSpPr>
        <p:spPr>
          <a:xfrm>
            <a:off x="3396706" y="5203845"/>
            <a:ext cx="2246096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lang="en-US" sz="1600" b="1" dirty="0">
                <a:solidFill>
                  <a:schemeClr val="accent2"/>
                </a:solidFill>
              </a:rPr>
              <a:t>Step 1</a:t>
            </a:r>
            <a:endParaRPr lang="en-US" sz="16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EDAF644-0B8B-0FE6-1BB7-25E1B699C1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611" y="6022109"/>
            <a:ext cx="2731534" cy="48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348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7C328-BD2F-4D9E-8F77-408C5BBB347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792163"/>
            <a:ext cx="10515600" cy="523875"/>
          </a:xfrm>
        </p:spPr>
        <p:txBody>
          <a:bodyPr/>
          <a:lstStyle/>
          <a:p>
            <a:pPr algn="ctr"/>
            <a:r>
              <a:rPr lang="en-US" dirty="0"/>
              <a:t>Best Course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1755C21-6859-40D8-A0AF-994712E63D38}"/>
              </a:ext>
            </a:extLst>
          </p:cNvPr>
          <p:cNvCxnSpPr>
            <a:cxnSpLocks/>
          </p:cNvCxnSpPr>
          <p:nvPr/>
        </p:nvCxnSpPr>
        <p:spPr>
          <a:xfrm>
            <a:off x="8318377" y="4606607"/>
            <a:ext cx="1962664" cy="0"/>
          </a:xfrm>
          <a:prstGeom prst="line">
            <a:avLst/>
          </a:prstGeom>
          <a:ln w="1905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itle 1">
            <a:extLst>
              <a:ext uri="{FF2B5EF4-FFF2-40B4-BE49-F238E27FC236}">
                <a16:creationId xmlns:a16="http://schemas.microsoft.com/office/drawing/2014/main" id="{25147A46-98AE-4A3E-8719-A2EDB4CF1940}"/>
              </a:ext>
            </a:extLst>
          </p:cNvPr>
          <p:cNvSpPr txBox="1">
            <a:spLocks/>
          </p:cNvSpPr>
          <p:nvPr/>
        </p:nvSpPr>
        <p:spPr>
          <a:xfrm>
            <a:off x="9120700" y="5118204"/>
            <a:ext cx="2274380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2D9FB141-0532-4713-9B96-9E312063C3CF}"/>
              </a:ext>
            </a:extLst>
          </p:cNvPr>
          <p:cNvSpPr txBox="1">
            <a:spLocks/>
          </p:cNvSpPr>
          <p:nvPr/>
        </p:nvSpPr>
        <p:spPr>
          <a:xfrm>
            <a:off x="9120700" y="2600719"/>
            <a:ext cx="2274380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8402501-9FFB-4DB7-ADA9-89581C6DF9E5}"/>
              </a:ext>
            </a:extLst>
          </p:cNvPr>
          <p:cNvGrpSpPr/>
          <p:nvPr/>
        </p:nvGrpSpPr>
        <p:grpSpPr>
          <a:xfrm>
            <a:off x="7960360" y="2083672"/>
            <a:ext cx="2320681" cy="649461"/>
            <a:chOff x="8318377" y="2224088"/>
            <a:chExt cx="1962664" cy="787336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FA29936-8A32-4EDB-9AE5-8A861EB3FBCD}"/>
                </a:ext>
              </a:extLst>
            </p:cNvPr>
            <p:cNvCxnSpPr>
              <a:cxnSpLocks/>
            </p:cNvCxnSpPr>
            <p:nvPr/>
          </p:nvCxnSpPr>
          <p:spPr>
            <a:xfrm>
              <a:off x="8318377" y="2224088"/>
              <a:ext cx="1962664" cy="0"/>
            </a:xfrm>
            <a:prstGeom prst="line">
              <a:avLst/>
            </a:prstGeom>
            <a:ln w="1905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C9CEE1F-134B-46BD-91E1-CB70580BAF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18377" y="2224088"/>
              <a:ext cx="0" cy="787336"/>
            </a:xfrm>
            <a:prstGeom prst="line">
              <a:avLst/>
            </a:prstGeom>
            <a:ln w="1905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itle 1">
            <a:extLst>
              <a:ext uri="{FF2B5EF4-FFF2-40B4-BE49-F238E27FC236}">
                <a16:creationId xmlns:a16="http://schemas.microsoft.com/office/drawing/2014/main" id="{3077CAE1-23EA-498B-AEF4-D3FD5F608373}"/>
              </a:ext>
            </a:extLst>
          </p:cNvPr>
          <p:cNvSpPr txBox="1">
            <a:spLocks/>
          </p:cNvSpPr>
          <p:nvPr/>
        </p:nvSpPr>
        <p:spPr>
          <a:xfrm>
            <a:off x="844802" y="5118204"/>
            <a:ext cx="2274380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40E5570C-36C0-4F54-876F-2395107745FF}"/>
              </a:ext>
            </a:extLst>
          </p:cNvPr>
          <p:cNvSpPr txBox="1">
            <a:spLocks/>
          </p:cNvSpPr>
          <p:nvPr/>
        </p:nvSpPr>
        <p:spPr>
          <a:xfrm>
            <a:off x="838200" y="2600719"/>
            <a:ext cx="2274380" cy="43672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adipiscing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DB63CA0-086C-41F2-B75A-4AF5F8DA9034}"/>
              </a:ext>
            </a:extLst>
          </p:cNvPr>
          <p:cNvGrpSpPr/>
          <p:nvPr/>
        </p:nvGrpSpPr>
        <p:grpSpPr>
          <a:xfrm flipH="1">
            <a:off x="1847338" y="2083673"/>
            <a:ext cx="4248662" cy="787336"/>
            <a:chOff x="8318377" y="2224088"/>
            <a:chExt cx="1962664" cy="787336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022F47F-4AE1-4A03-A97E-34235B5A4CBD}"/>
                </a:ext>
              </a:extLst>
            </p:cNvPr>
            <p:cNvCxnSpPr>
              <a:cxnSpLocks/>
            </p:cNvCxnSpPr>
            <p:nvPr/>
          </p:nvCxnSpPr>
          <p:spPr>
            <a:xfrm>
              <a:off x="8318377" y="2224088"/>
              <a:ext cx="1962664" cy="0"/>
            </a:xfrm>
            <a:prstGeom prst="line">
              <a:avLst/>
            </a:prstGeom>
            <a:ln w="19050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C61E0A2-C0E3-4827-883F-92AC445A80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18377" y="2224088"/>
              <a:ext cx="0" cy="787336"/>
            </a:xfrm>
            <a:prstGeom prst="line">
              <a:avLst/>
            </a:prstGeom>
            <a:ln w="19050">
              <a:solidFill>
                <a:schemeClr val="accent4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A4498A1A-7229-4D9B-9A64-42DA1EADA267}"/>
              </a:ext>
            </a:extLst>
          </p:cNvPr>
          <p:cNvCxnSpPr>
            <a:cxnSpLocks/>
          </p:cNvCxnSpPr>
          <p:nvPr/>
        </p:nvCxnSpPr>
        <p:spPr>
          <a:xfrm flipH="1">
            <a:off x="1847338" y="4606607"/>
            <a:ext cx="2331372" cy="0"/>
          </a:xfrm>
          <a:prstGeom prst="line">
            <a:avLst/>
          </a:prstGeom>
          <a:ln w="19050">
            <a:solidFill>
              <a:srgbClr val="7257F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Graphic 67" descr="Architecture with solid fill">
            <a:extLst>
              <a:ext uri="{FF2B5EF4-FFF2-40B4-BE49-F238E27FC236}">
                <a16:creationId xmlns:a16="http://schemas.microsoft.com/office/drawing/2014/main" id="{9885E750-496C-4A86-B9D8-17E685F01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01711" y="3031993"/>
            <a:ext cx="537504" cy="537504"/>
          </a:xfrm>
          <a:prstGeom prst="rect">
            <a:avLst/>
          </a:prstGeom>
        </p:spPr>
      </p:pic>
      <p:pic>
        <p:nvPicPr>
          <p:cNvPr id="69" name="Graphic 68" descr="Internet with solid fill">
            <a:extLst>
              <a:ext uri="{FF2B5EF4-FFF2-40B4-BE49-F238E27FC236}">
                <a16:creationId xmlns:a16="http://schemas.microsoft.com/office/drawing/2014/main" id="{F5F05076-B5E6-45B4-AAB3-6BD875E4C9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24685" y="4227176"/>
            <a:ext cx="568998" cy="568998"/>
          </a:xfrm>
          <a:prstGeom prst="rect">
            <a:avLst/>
          </a:prstGeom>
        </p:spPr>
      </p:pic>
      <p:pic>
        <p:nvPicPr>
          <p:cNvPr id="70" name="Graphic 69" descr="Closed book with solid fill">
            <a:extLst>
              <a:ext uri="{FF2B5EF4-FFF2-40B4-BE49-F238E27FC236}">
                <a16:creationId xmlns:a16="http://schemas.microsoft.com/office/drawing/2014/main" id="{CD29554B-0205-45E6-8EA0-817B15D4A7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44339" y="2294853"/>
            <a:ext cx="438280" cy="438280"/>
          </a:xfrm>
          <a:prstGeom prst="rect">
            <a:avLst/>
          </a:prstGeom>
        </p:spPr>
      </p:pic>
      <p:pic>
        <p:nvPicPr>
          <p:cNvPr id="71" name="Graphic 70" descr="Web design with solid fill">
            <a:extLst>
              <a:ext uri="{FF2B5EF4-FFF2-40B4-BE49-F238E27FC236}">
                <a16:creationId xmlns:a16="http://schemas.microsoft.com/office/drawing/2014/main" id="{714D7808-BA57-45A6-B9E6-A8EB8B161B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885113" y="3304407"/>
            <a:ext cx="497504" cy="497504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E42D9C97-E76F-467D-A9F2-5DA8B669C9D2}"/>
              </a:ext>
            </a:extLst>
          </p:cNvPr>
          <p:cNvSpPr txBox="1">
            <a:spLocks/>
          </p:cNvSpPr>
          <p:nvPr/>
        </p:nvSpPr>
        <p:spPr>
          <a:xfrm>
            <a:off x="844802" y="2287493"/>
            <a:ext cx="2274380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lang="en-US" sz="1600" b="1" dirty="0">
                <a:solidFill>
                  <a:schemeClr val="accent4"/>
                </a:solidFill>
              </a:rPr>
              <a:t>Project Management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949B9C9-A012-4F4F-BB77-F3BC4BDB96E9}"/>
              </a:ext>
            </a:extLst>
          </p:cNvPr>
          <p:cNvSpPr txBox="1">
            <a:spLocks/>
          </p:cNvSpPr>
          <p:nvPr/>
        </p:nvSpPr>
        <p:spPr>
          <a:xfrm>
            <a:off x="838200" y="4810428"/>
            <a:ext cx="2274380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5000"/>
              </a:lnSpc>
            </a:pPr>
            <a:r>
              <a:rPr lang="en-US" sz="1600" b="1" dirty="0">
                <a:solidFill>
                  <a:srgbClr val="7257FE"/>
                </a:solidFill>
              </a:rPr>
              <a:t>Interior &amp; Architect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F4B5A27-1889-4119-8635-50E97D52C58A}"/>
              </a:ext>
            </a:extLst>
          </p:cNvPr>
          <p:cNvSpPr txBox="1">
            <a:spLocks/>
          </p:cNvSpPr>
          <p:nvPr/>
        </p:nvSpPr>
        <p:spPr>
          <a:xfrm>
            <a:off x="9079420" y="2284244"/>
            <a:ext cx="2274380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accent3"/>
                </a:solidFill>
              </a:rPr>
              <a:t>Computer Science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2DEFD0A-9FE5-4331-8686-8B9F95518882}"/>
              </a:ext>
            </a:extLst>
          </p:cNvPr>
          <p:cNvSpPr txBox="1">
            <a:spLocks/>
          </p:cNvSpPr>
          <p:nvPr/>
        </p:nvSpPr>
        <p:spPr>
          <a:xfrm>
            <a:off x="9079420" y="4810428"/>
            <a:ext cx="2274380" cy="2800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chemeClr val="accent2"/>
                </a:solidFill>
              </a:rPr>
              <a:t>Web Development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0DAE0BE-CC8F-5A9E-1248-2D8084C040F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611" y="6022109"/>
            <a:ext cx="2731534" cy="48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279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740CC35-A168-471C-BEBB-900ED4157309}"/>
              </a:ext>
            </a:extLst>
          </p:cNvPr>
          <p:cNvCxnSpPr>
            <a:cxnSpLocks/>
          </p:cNvCxnSpPr>
          <p:nvPr/>
        </p:nvCxnSpPr>
        <p:spPr>
          <a:xfrm>
            <a:off x="8196965" y="1920586"/>
            <a:ext cx="280285" cy="0"/>
          </a:xfrm>
          <a:prstGeom prst="line">
            <a:avLst/>
          </a:prstGeom>
          <a:ln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1">
            <a:extLst>
              <a:ext uri="{FF2B5EF4-FFF2-40B4-BE49-F238E27FC236}">
                <a16:creationId xmlns:a16="http://schemas.microsoft.com/office/drawing/2014/main" id="{279B0804-9E59-4FA2-AC0E-4AE816CCDA36}"/>
              </a:ext>
            </a:extLst>
          </p:cNvPr>
          <p:cNvSpPr txBox="1">
            <a:spLocks/>
          </p:cNvSpPr>
          <p:nvPr/>
        </p:nvSpPr>
        <p:spPr>
          <a:xfrm>
            <a:off x="8663042" y="1966979"/>
            <a:ext cx="2198203" cy="24019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7 Courses</a:t>
            </a:r>
          </a:p>
        </p:txBody>
      </p:sp>
      <p:pic>
        <p:nvPicPr>
          <p:cNvPr id="31" name="Graphic 30" descr="Web design with solid fill">
            <a:extLst>
              <a:ext uri="{FF2B5EF4-FFF2-40B4-BE49-F238E27FC236}">
                <a16:creationId xmlns:a16="http://schemas.microsoft.com/office/drawing/2014/main" id="{F1C64488-F944-4B74-8197-5B16ACB4C2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67885" y="2781674"/>
            <a:ext cx="658160" cy="658160"/>
          </a:xfrm>
          <a:prstGeom prst="rect">
            <a:avLst/>
          </a:prstGeom>
        </p:spPr>
      </p:pic>
      <p:pic>
        <p:nvPicPr>
          <p:cNvPr id="32" name="Graphic 31" descr="Ui Ux with solid fill">
            <a:extLst>
              <a:ext uri="{FF2B5EF4-FFF2-40B4-BE49-F238E27FC236}">
                <a16:creationId xmlns:a16="http://schemas.microsoft.com/office/drawing/2014/main" id="{C5693941-4F9D-4ED5-8FE5-8A0D5F6232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19189" y="1591506"/>
            <a:ext cx="658160" cy="658160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EE4EFD6E-5179-4E66-9B55-F16300CAF743}"/>
              </a:ext>
            </a:extLst>
          </p:cNvPr>
          <p:cNvSpPr txBox="1">
            <a:spLocks/>
          </p:cNvSpPr>
          <p:nvPr/>
        </p:nvSpPr>
        <p:spPr>
          <a:xfrm>
            <a:off x="9280918" y="3135382"/>
            <a:ext cx="2198203" cy="24019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indent="0" fontAlgn="auto">
              <a:lnSpc>
                <a:spcPct val="125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5 Courses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C3750721-B914-4450-B568-5920E0E061F2}"/>
              </a:ext>
            </a:extLst>
          </p:cNvPr>
          <p:cNvSpPr txBox="1">
            <a:spLocks/>
          </p:cNvSpPr>
          <p:nvPr/>
        </p:nvSpPr>
        <p:spPr>
          <a:xfrm>
            <a:off x="1305559" y="4316163"/>
            <a:ext cx="2478941" cy="24019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indent="0" algn="r" fontAlgn="auto">
              <a:lnSpc>
                <a:spcPct val="125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5 Courses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8A0ED682-E0D9-44EF-9372-EBADE2109485}"/>
              </a:ext>
            </a:extLst>
          </p:cNvPr>
          <p:cNvSpPr txBox="1">
            <a:spLocks/>
          </p:cNvSpPr>
          <p:nvPr/>
        </p:nvSpPr>
        <p:spPr>
          <a:xfrm>
            <a:off x="2109576" y="5491091"/>
            <a:ext cx="2478941" cy="24019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indent="0" algn="r" fontAlgn="auto">
              <a:lnSpc>
                <a:spcPct val="125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4 Courses</a:t>
            </a:r>
          </a:p>
        </p:txBody>
      </p:sp>
      <p:pic>
        <p:nvPicPr>
          <p:cNvPr id="30" name="Graphic 29" descr="Internet with solid fill">
            <a:extLst>
              <a:ext uri="{FF2B5EF4-FFF2-40B4-BE49-F238E27FC236}">
                <a16:creationId xmlns:a16="http://schemas.microsoft.com/office/drawing/2014/main" id="{6171251E-D0D2-455A-BAD2-CF2085CD7A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6009" y="3924553"/>
            <a:ext cx="752740" cy="752740"/>
          </a:xfrm>
          <a:prstGeom prst="rect">
            <a:avLst/>
          </a:prstGeom>
        </p:spPr>
      </p:pic>
      <p:pic>
        <p:nvPicPr>
          <p:cNvPr id="33" name="Graphic 32" descr="List with solid fill">
            <a:extLst>
              <a:ext uri="{FF2B5EF4-FFF2-40B4-BE49-F238E27FC236}">
                <a16:creationId xmlns:a16="http://schemas.microsoft.com/office/drawing/2014/main" id="{42CC190E-B2A1-4E58-9BAA-837F6ABAEC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16446" y="5162011"/>
            <a:ext cx="658160" cy="658160"/>
          </a:xfrm>
          <a:prstGeom prst="rect">
            <a:avLst/>
          </a:prstGeom>
        </p:spPr>
      </p:pic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F1D09C5-9DDB-4B6F-A236-E4DC6289EC41}"/>
              </a:ext>
            </a:extLst>
          </p:cNvPr>
          <p:cNvCxnSpPr>
            <a:cxnSpLocks/>
          </p:cNvCxnSpPr>
          <p:nvPr/>
        </p:nvCxnSpPr>
        <p:spPr>
          <a:xfrm>
            <a:off x="8765205" y="3110754"/>
            <a:ext cx="280285" cy="0"/>
          </a:xfrm>
          <a:prstGeom prst="line">
            <a:avLst/>
          </a:prstGeom>
          <a:ln>
            <a:solidFill>
              <a:schemeClr val="accent4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CC92006A-B519-4D2D-86A4-1B9AF28DBB6C}"/>
              </a:ext>
            </a:extLst>
          </p:cNvPr>
          <p:cNvCxnSpPr>
            <a:cxnSpLocks/>
          </p:cNvCxnSpPr>
          <p:nvPr/>
        </p:nvCxnSpPr>
        <p:spPr>
          <a:xfrm flipH="1">
            <a:off x="4083846" y="4300923"/>
            <a:ext cx="280285" cy="0"/>
          </a:xfrm>
          <a:prstGeom prst="line">
            <a:avLst/>
          </a:prstGeom>
          <a:ln>
            <a:solidFill>
              <a:schemeClr val="accent3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6A780B6-4497-4D7C-B51C-03719B1F6455}"/>
              </a:ext>
            </a:extLst>
          </p:cNvPr>
          <p:cNvCxnSpPr>
            <a:cxnSpLocks/>
          </p:cNvCxnSpPr>
          <p:nvPr/>
        </p:nvCxnSpPr>
        <p:spPr>
          <a:xfrm flipH="1">
            <a:off x="4876625" y="5491091"/>
            <a:ext cx="280285" cy="0"/>
          </a:xfrm>
          <a:prstGeom prst="line">
            <a:avLst/>
          </a:prstGeom>
          <a:ln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1">
            <a:extLst>
              <a:ext uri="{FF2B5EF4-FFF2-40B4-BE49-F238E27FC236}">
                <a16:creationId xmlns:a16="http://schemas.microsoft.com/office/drawing/2014/main" id="{464EA8C8-3809-4CC7-BC7B-1B372B3BAD57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4272280" cy="1046440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Best Course Infographics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B9068DD-C6AF-4612-BE18-0E5E66D34EB5}"/>
              </a:ext>
            </a:extLst>
          </p:cNvPr>
          <p:cNvSpPr txBox="1">
            <a:spLocks/>
          </p:cNvSpPr>
          <p:nvPr/>
        </p:nvSpPr>
        <p:spPr>
          <a:xfrm>
            <a:off x="8663043" y="1646023"/>
            <a:ext cx="2198203" cy="27456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1600" b="1" dirty="0">
                <a:solidFill>
                  <a:srgbClr val="7257FE"/>
                </a:solidFill>
                <a:latin typeface="+mn-lt"/>
              </a:rPr>
              <a:t>Design &amp; Experience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57A5E2C-87A3-4442-A62D-B6C8FAA708F3}"/>
              </a:ext>
            </a:extLst>
          </p:cNvPr>
          <p:cNvSpPr txBox="1">
            <a:spLocks/>
          </p:cNvSpPr>
          <p:nvPr/>
        </p:nvSpPr>
        <p:spPr>
          <a:xfrm>
            <a:off x="9280919" y="2848794"/>
            <a:ext cx="2198203" cy="27456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Computer Science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F6394CB-20CE-4F3A-BA9C-0135E38E178D}"/>
              </a:ext>
            </a:extLst>
          </p:cNvPr>
          <p:cNvSpPr txBox="1">
            <a:spLocks/>
          </p:cNvSpPr>
          <p:nvPr/>
        </p:nvSpPr>
        <p:spPr>
          <a:xfrm>
            <a:off x="1305559" y="4026937"/>
            <a:ext cx="2478941" cy="27456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Data Science &amp; Analytics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2B4F42D-5921-405C-B3C8-1A5295CBEA36}"/>
              </a:ext>
            </a:extLst>
          </p:cNvPr>
          <p:cNvSpPr txBox="1">
            <a:spLocks/>
          </p:cNvSpPr>
          <p:nvPr/>
        </p:nvSpPr>
        <p:spPr>
          <a:xfrm>
            <a:off x="2107068" y="5203538"/>
            <a:ext cx="2478941" cy="27456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Information Architecture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EBE8EE7-0E07-EC17-70F8-A96B8267AA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611" y="6022109"/>
            <a:ext cx="2731534" cy="48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0516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8A4D1F7-7DC0-4E61-BAD1-03F786EBA3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45B9E2-ED63-4F73-8138-659A8806C35D}"/>
              </a:ext>
            </a:extLst>
          </p:cNvPr>
          <p:cNvSpPr txBox="1">
            <a:spLocks/>
          </p:cNvSpPr>
          <p:nvPr/>
        </p:nvSpPr>
        <p:spPr>
          <a:xfrm>
            <a:off x="838200" y="1018037"/>
            <a:ext cx="3154710" cy="1046440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Let’s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keep in touch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D50A6A-E1C7-4B1C-A600-D281A2A1DC57}"/>
              </a:ext>
            </a:extLst>
          </p:cNvPr>
          <p:cNvSpPr txBox="1">
            <a:spLocks/>
          </p:cNvSpPr>
          <p:nvPr/>
        </p:nvSpPr>
        <p:spPr>
          <a:xfrm>
            <a:off x="838200" y="2609306"/>
            <a:ext cx="3863275" cy="10715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, sed sit do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enim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ad minim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veniam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nostrud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exercitation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ullamco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laboris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6B20DC-407B-449C-A9BC-C20D5E2BD433}"/>
              </a:ext>
            </a:extLst>
          </p:cNvPr>
          <p:cNvSpPr txBox="1">
            <a:spLocks/>
          </p:cNvSpPr>
          <p:nvPr/>
        </p:nvSpPr>
        <p:spPr>
          <a:xfrm>
            <a:off x="1467293" y="4857504"/>
            <a:ext cx="2933192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123 4567 890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A633B35-1B50-41E8-AFC6-E946CD061726}"/>
              </a:ext>
            </a:extLst>
          </p:cNvPr>
          <p:cNvSpPr txBox="1">
            <a:spLocks/>
          </p:cNvSpPr>
          <p:nvPr/>
        </p:nvSpPr>
        <p:spPr>
          <a:xfrm>
            <a:off x="1467292" y="5426468"/>
            <a:ext cx="3363787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Company address 937, New York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8E9CEB3-9103-4150-BA5C-AB1F54D6D950}"/>
              </a:ext>
            </a:extLst>
          </p:cNvPr>
          <p:cNvCxnSpPr>
            <a:cxnSpLocks/>
          </p:cNvCxnSpPr>
          <p:nvPr/>
        </p:nvCxnSpPr>
        <p:spPr>
          <a:xfrm>
            <a:off x="838200" y="2246086"/>
            <a:ext cx="36576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44EE2FB2-DE84-4551-8A95-69BEF75EFDE7}"/>
              </a:ext>
            </a:extLst>
          </p:cNvPr>
          <p:cNvSpPr/>
          <p:nvPr/>
        </p:nvSpPr>
        <p:spPr>
          <a:xfrm>
            <a:off x="838200" y="4797734"/>
            <a:ext cx="365760" cy="3657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42EBC9F-C8F1-4D12-9404-12D5120AF68A}"/>
              </a:ext>
            </a:extLst>
          </p:cNvPr>
          <p:cNvSpPr/>
          <p:nvPr/>
        </p:nvSpPr>
        <p:spPr>
          <a:xfrm>
            <a:off x="838200" y="5366699"/>
            <a:ext cx="365760" cy="3657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11" descr="Receiver with solid fill">
            <a:extLst>
              <a:ext uri="{FF2B5EF4-FFF2-40B4-BE49-F238E27FC236}">
                <a16:creationId xmlns:a16="http://schemas.microsoft.com/office/drawing/2014/main" id="{EBD59D09-9BC4-4A5C-B06C-DF60456B7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8863" y="4888397"/>
            <a:ext cx="184434" cy="184434"/>
          </a:xfrm>
          <a:prstGeom prst="rect">
            <a:avLst/>
          </a:prstGeom>
        </p:spPr>
      </p:pic>
      <p:pic>
        <p:nvPicPr>
          <p:cNvPr id="13" name="Graphic 12" descr="Work from home house with solid fill">
            <a:extLst>
              <a:ext uri="{FF2B5EF4-FFF2-40B4-BE49-F238E27FC236}">
                <a16:creationId xmlns:a16="http://schemas.microsoft.com/office/drawing/2014/main" id="{C6C295C8-32A3-4F4F-AA9A-0B28DCED7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1161" y="5429661"/>
            <a:ext cx="239840" cy="23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9893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0DFF9F76-A343-D92F-939F-094D25DDB2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" r="4909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5C75B59-4E68-4F1B-A601-8E45F6906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1000">
                <a:srgbClr val="7257FE">
                  <a:alpha val="64000"/>
                </a:srgbClr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EB6F4E-C0F3-48CB-B4F7-ED33F213E1CE}"/>
              </a:ext>
            </a:extLst>
          </p:cNvPr>
          <p:cNvSpPr txBox="1">
            <a:spLocks/>
          </p:cNvSpPr>
          <p:nvPr/>
        </p:nvSpPr>
        <p:spPr>
          <a:xfrm>
            <a:off x="3949579" y="772043"/>
            <a:ext cx="4292842" cy="923330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>
                <a:solidFill>
                  <a:schemeClr val="bg1"/>
                </a:solidFill>
              </a:rPr>
              <a:t>Thank You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E1BB550-F52F-4455-AFEF-C2A4CF6F3A92}"/>
              </a:ext>
            </a:extLst>
          </p:cNvPr>
          <p:cNvSpPr txBox="1">
            <a:spLocks/>
          </p:cNvSpPr>
          <p:nvPr/>
        </p:nvSpPr>
        <p:spPr>
          <a:xfrm>
            <a:off x="3616452" y="2741762"/>
            <a:ext cx="4959096" cy="5175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, sed sit do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.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600F02D-0BA6-409D-9A55-37E49B2ED750}"/>
              </a:ext>
            </a:extLst>
          </p:cNvPr>
          <p:cNvSpPr/>
          <p:nvPr/>
        </p:nvSpPr>
        <p:spPr>
          <a:xfrm>
            <a:off x="4810760" y="2133456"/>
            <a:ext cx="2570480" cy="49049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Any Questions?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5417987-A377-45C9-9677-5F18461E0B54}"/>
              </a:ext>
            </a:extLst>
          </p:cNvPr>
          <p:cNvGrpSpPr/>
          <p:nvPr/>
        </p:nvGrpSpPr>
        <p:grpSpPr>
          <a:xfrm>
            <a:off x="3713623" y="4403793"/>
            <a:ext cx="4764755" cy="4764756"/>
            <a:chOff x="2645148" y="3254084"/>
            <a:chExt cx="6901708" cy="6901709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CBC9E92-6E30-4292-AA78-E0921A4F239F}"/>
                </a:ext>
              </a:extLst>
            </p:cNvPr>
            <p:cNvSpPr/>
            <p:nvPr/>
          </p:nvSpPr>
          <p:spPr>
            <a:xfrm rot="2700000">
              <a:off x="2645147" y="3254085"/>
              <a:ext cx="6901709" cy="6901708"/>
            </a:xfrm>
            <a:custGeom>
              <a:avLst/>
              <a:gdLst>
                <a:gd name="connsiteX0" fmla="*/ 505369 w 6901709"/>
                <a:gd name="connsiteY0" fmla="*/ 505369 h 6901708"/>
                <a:gd name="connsiteX1" fmla="*/ 1725435 w 6901709"/>
                <a:gd name="connsiteY1" fmla="*/ 0 h 6901708"/>
                <a:gd name="connsiteX2" fmla="*/ 6065747 w 6901709"/>
                <a:gd name="connsiteY2" fmla="*/ 0 h 6901708"/>
                <a:gd name="connsiteX3" fmla="*/ 6888192 w 6901709"/>
                <a:gd name="connsiteY3" fmla="*/ 208250 h 6901708"/>
                <a:gd name="connsiteX4" fmla="*/ 6901709 w 6901709"/>
                <a:gd name="connsiteY4" fmla="*/ 216462 h 6901708"/>
                <a:gd name="connsiteX5" fmla="*/ 216463 w 6901709"/>
                <a:gd name="connsiteY5" fmla="*/ 6901708 h 6901708"/>
                <a:gd name="connsiteX6" fmla="*/ 208251 w 6901709"/>
                <a:gd name="connsiteY6" fmla="*/ 6888191 h 6901708"/>
                <a:gd name="connsiteX7" fmla="*/ 0 w 6901709"/>
                <a:gd name="connsiteY7" fmla="*/ 6065747 h 6901708"/>
                <a:gd name="connsiteX8" fmla="*/ 0 w 6901709"/>
                <a:gd name="connsiteY8" fmla="*/ 1725435 h 6901708"/>
                <a:gd name="connsiteX9" fmla="*/ 505369 w 6901709"/>
                <a:gd name="connsiteY9" fmla="*/ 505369 h 690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01709" h="6901708">
                  <a:moveTo>
                    <a:pt x="505369" y="505369"/>
                  </a:moveTo>
                  <a:cubicBezTo>
                    <a:pt x="817611" y="193126"/>
                    <a:pt x="1248970" y="0"/>
                    <a:pt x="1725435" y="0"/>
                  </a:cubicBezTo>
                  <a:lnTo>
                    <a:pt x="6065747" y="0"/>
                  </a:lnTo>
                  <a:cubicBezTo>
                    <a:pt x="6363538" y="0"/>
                    <a:pt x="6643709" y="75440"/>
                    <a:pt x="6888192" y="208250"/>
                  </a:cubicBezTo>
                  <a:lnTo>
                    <a:pt x="6901709" y="216462"/>
                  </a:lnTo>
                  <a:lnTo>
                    <a:pt x="216463" y="6901708"/>
                  </a:lnTo>
                  <a:lnTo>
                    <a:pt x="208251" y="6888191"/>
                  </a:lnTo>
                  <a:cubicBezTo>
                    <a:pt x="75440" y="6643709"/>
                    <a:pt x="0" y="6363538"/>
                    <a:pt x="0" y="6065747"/>
                  </a:cubicBezTo>
                  <a:lnTo>
                    <a:pt x="0" y="1725435"/>
                  </a:lnTo>
                  <a:cubicBezTo>
                    <a:pt x="0" y="1248970"/>
                    <a:pt x="193126" y="817611"/>
                    <a:pt x="505369" y="505369"/>
                  </a:cubicBezTo>
                  <a:close/>
                </a:path>
              </a:pathLst>
            </a:custGeom>
            <a:gradFill>
              <a:gsLst>
                <a:gs pos="11000">
                  <a:srgbClr val="7257FE"/>
                </a:gs>
                <a:gs pos="100000">
                  <a:schemeClr val="accent6">
                    <a:lumMod val="50000"/>
                    <a:lumOff val="50000"/>
                  </a:schemeClr>
                </a:gs>
              </a:gsLst>
              <a:lin ang="18900000" scaled="1"/>
            </a:gradFill>
            <a:ln>
              <a:noFill/>
            </a:ln>
            <a:effectLst>
              <a:outerShdw blurRad="254000" dist="1270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9AE908D-0078-485E-90EE-F54C91051547}"/>
                </a:ext>
              </a:extLst>
            </p:cNvPr>
            <p:cNvSpPr/>
            <p:nvPr/>
          </p:nvSpPr>
          <p:spPr>
            <a:xfrm rot="2700000">
              <a:off x="3249809" y="4011810"/>
              <a:ext cx="5692383" cy="5692383"/>
            </a:xfrm>
            <a:custGeom>
              <a:avLst/>
              <a:gdLst>
                <a:gd name="connsiteX0" fmla="*/ 505369 w 5692383"/>
                <a:gd name="connsiteY0" fmla="*/ 505369 h 5692383"/>
                <a:gd name="connsiteX1" fmla="*/ 1725435 w 5692383"/>
                <a:gd name="connsiteY1" fmla="*/ 0 h 5692383"/>
                <a:gd name="connsiteX2" fmla="*/ 5692383 w 5692383"/>
                <a:gd name="connsiteY2" fmla="*/ 0 h 5692383"/>
                <a:gd name="connsiteX3" fmla="*/ 0 w 5692383"/>
                <a:gd name="connsiteY3" fmla="*/ 5692383 h 5692383"/>
                <a:gd name="connsiteX4" fmla="*/ 0 w 5692383"/>
                <a:gd name="connsiteY4" fmla="*/ 1725435 h 5692383"/>
                <a:gd name="connsiteX5" fmla="*/ 505369 w 5692383"/>
                <a:gd name="connsiteY5" fmla="*/ 505369 h 569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92383" h="5692383">
                  <a:moveTo>
                    <a:pt x="505369" y="505369"/>
                  </a:moveTo>
                  <a:cubicBezTo>
                    <a:pt x="817611" y="193126"/>
                    <a:pt x="1248970" y="0"/>
                    <a:pt x="1725435" y="0"/>
                  </a:cubicBezTo>
                  <a:lnTo>
                    <a:pt x="5692383" y="0"/>
                  </a:lnTo>
                  <a:lnTo>
                    <a:pt x="0" y="5692383"/>
                  </a:lnTo>
                  <a:lnTo>
                    <a:pt x="0" y="1725435"/>
                  </a:lnTo>
                  <a:cubicBezTo>
                    <a:pt x="0" y="1248970"/>
                    <a:pt x="193126" y="817611"/>
                    <a:pt x="505369" y="505369"/>
                  </a:cubicBezTo>
                  <a:close/>
                </a:path>
              </a:pathLst>
            </a:custGeom>
            <a:gradFill>
              <a:gsLst>
                <a:gs pos="11000">
                  <a:srgbClr val="7257FE"/>
                </a:gs>
                <a:gs pos="100000">
                  <a:schemeClr val="accent6">
                    <a:lumMod val="50000"/>
                    <a:lumOff val="50000"/>
                  </a:schemeClr>
                </a:gs>
              </a:gsLst>
              <a:lin ang="18900000" scaled="1"/>
            </a:gradFill>
            <a:ln>
              <a:noFill/>
            </a:ln>
            <a:effectLst>
              <a:outerShdw blurRad="254000" dist="1270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2275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Marcador de posición de imagen 30">
            <a:extLst>
              <a:ext uri="{FF2B5EF4-FFF2-40B4-BE49-F238E27FC236}">
                <a16:creationId xmlns:a16="http://schemas.microsoft.com/office/drawing/2014/main" id="{A9457E04-1461-A880-079A-1124889A80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0" b="4670"/>
          <a:stretch>
            <a:fillRect/>
          </a:stretch>
        </p:blipFill>
        <p:spPr/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91D050C-045E-435C-AD99-8C922C9C6959}"/>
              </a:ext>
            </a:extLst>
          </p:cNvPr>
          <p:cNvSpPr/>
          <p:nvPr/>
        </p:nvSpPr>
        <p:spPr>
          <a:xfrm rot="1132282">
            <a:off x="-165646" y="2775755"/>
            <a:ext cx="11382379" cy="5805780"/>
          </a:xfrm>
          <a:custGeom>
            <a:avLst/>
            <a:gdLst>
              <a:gd name="connsiteX0" fmla="*/ 1533440 w 11382379"/>
              <a:gd name="connsiteY0" fmla="*/ 98118 h 5805780"/>
              <a:gd name="connsiteX1" fmla="*/ 2182427 w 11382379"/>
              <a:gd name="connsiteY1" fmla="*/ 0 h 5805780"/>
              <a:gd name="connsiteX2" fmla="*/ 9199953 w 11382379"/>
              <a:gd name="connsiteY2" fmla="*/ 0 h 5805780"/>
              <a:gd name="connsiteX3" fmla="*/ 11382379 w 11382379"/>
              <a:gd name="connsiteY3" fmla="*/ 2182427 h 5805780"/>
              <a:gd name="connsiteX4" fmla="*/ 11382379 w 11382379"/>
              <a:gd name="connsiteY4" fmla="*/ 2203886 h 5805780"/>
              <a:gd name="connsiteX5" fmla="*/ 844924 w 11382379"/>
              <a:gd name="connsiteY5" fmla="*/ 5805780 h 5805780"/>
              <a:gd name="connsiteX6" fmla="*/ 0 w 11382379"/>
              <a:gd name="connsiteY6" fmla="*/ 3333928 h 5805780"/>
              <a:gd name="connsiteX7" fmla="*/ 0 w 11382379"/>
              <a:gd name="connsiteY7" fmla="*/ 2182427 h 5805780"/>
              <a:gd name="connsiteX8" fmla="*/ 1533440 w 11382379"/>
              <a:gd name="connsiteY8" fmla="*/ 98118 h 580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2379" h="5805780">
                <a:moveTo>
                  <a:pt x="1533440" y="98118"/>
                </a:moveTo>
                <a:cubicBezTo>
                  <a:pt x="1738455" y="34351"/>
                  <a:pt x="1956429" y="0"/>
                  <a:pt x="2182427" y="0"/>
                </a:cubicBezTo>
                <a:lnTo>
                  <a:pt x="9199953" y="0"/>
                </a:lnTo>
                <a:cubicBezTo>
                  <a:pt x="10405273" y="0"/>
                  <a:pt x="11382379" y="977106"/>
                  <a:pt x="11382379" y="2182427"/>
                </a:cubicBezTo>
                <a:lnTo>
                  <a:pt x="11382379" y="2203886"/>
                </a:lnTo>
                <a:lnTo>
                  <a:pt x="844924" y="5805780"/>
                </a:lnTo>
                <a:lnTo>
                  <a:pt x="0" y="3333928"/>
                </a:lnTo>
                <a:lnTo>
                  <a:pt x="0" y="2182427"/>
                </a:lnTo>
                <a:cubicBezTo>
                  <a:pt x="0" y="1203104"/>
                  <a:pt x="645043" y="374438"/>
                  <a:pt x="1533440" y="98118"/>
                </a:cubicBezTo>
                <a:close/>
              </a:path>
            </a:pathLst>
          </a:custGeom>
          <a:gradFill>
            <a:gsLst>
              <a:gs pos="11000">
                <a:srgbClr val="7257FE">
                  <a:alpha val="81000"/>
                </a:srgbClr>
              </a:gs>
              <a:gs pos="100000">
                <a:schemeClr val="accent6">
                  <a:lumMod val="50000"/>
                  <a:lumOff val="50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6338D34-016A-4921-909A-15BCA9D47556}"/>
              </a:ext>
            </a:extLst>
          </p:cNvPr>
          <p:cNvSpPr txBox="1">
            <a:spLocks/>
          </p:cNvSpPr>
          <p:nvPr/>
        </p:nvSpPr>
        <p:spPr>
          <a:xfrm>
            <a:off x="838199" y="4462064"/>
            <a:ext cx="5257800" cy="79451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, sed do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enim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ad minim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veniam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nostrud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exercitation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ullamco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laboris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nisi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aliquip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ex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ea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commodo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consequat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C3E5FA-D061-4A0D-A992-240C0383AC63}"/>
              </a:ext>
            </a:extLst>
          </p:cNvPr>
          <p:cNvSpPr txBox="1">
            <a:spLocks/>
          </p:cNvSpPr>
          <p:nvPr/>
        </p:nvSpPr>
        <p:spPr>
          <a:xfrm>
            <a:off x="838200" y="3193023"/>
            <a:ext cx="5257800" cy="89498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n-US" sz="1800" b="1" dirty="0">
                <a:solidFill>
                  <a:schemeClr val="bg1"/>
                </a:solidFill>
              </a:rPr>
              <a:t>Online courses designed for creatives and made for everyone. Take a course on Code, Design, or Project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999A58-3ECB-4B1C-BF28-5100D359A325}"/>
              </a:ext>
            </a:extLst>
          </p:cNvPr>
          <p:cNvCxnSpPr>
            <a:cxnSpLocks/>
          </p:cNvCxnSpPr>
          <p:nvPr/>
        </p:nvCxnSpPr>
        <p:spPr>
          <a:xfrm>
            <a:off x="838200" y="4244093"/>
            <a:ext cx="350520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07EE171D-A167-48BF-8579-E81F19B0E466}"/>
              </a:ext>
            </a:extLst>
          </p:cNvPr>
          <p:cNvGrpSpPr/>
          <p:nvPr/>
        </p:nvGrpSpPr>
        <p:grpSpPr>
          <a:xfrm>
            <a:off x="7140311" y="1031651"/>
            <a:ext cx="3945294" cy="1182547"/>
            <a:chOff x="7140311" y="1031651"/>
            <a:chExt cx="3945294" cy="118254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62A3E05-5541-433F-8347-5CF91DE5776C}"/>
                </a:ext>
              </a:extLst>
            </p:cNvPr>
            <p:cNvSpPr/>
            <p:nvPr/>
          </p:nvSpPr>
          <p:spPr>
            <a:xfrm>
              <a:off x="7140311" y="1031651"/>
              <a:ext cx="3945294" cy="11825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19E6509-D59F-4F47-8E89-98B7802AE46A}"/>
                </a:ext>
              </a:extLst>
            </p:cNvPr>
            <p:cNvGrpSpPr/>
            <p:nvPr/>
          </p:nvGrpSpPr>
          <p:grpSpPr>
            <a:xfrm>
              <a:off x="8758933" y="1258205"/>
              <a:ext cx="1813560" cy="729439"/>
              <a:chOff x="8925560" y="1103707"/>
              <a:chExt cx="1813560" cy="729439"/>
            </a:xfrm>
          </p:grpSpPr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45D6D712-DDDC-45D4-9B60-E731C6EA8F8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25560" y="1103707"/>
                <a:ext cx="1813560" cy="430887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sz="2800" b="1" dirty="0"/>
                  <a:t>23M+</a:t>
                </a:r>
              </a:p>
            </p:txBody>
          </p:sp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288BD821-7319-4832-BA26-54F5F70827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25560" y="1617702"/>
                <a:ext cx="1813560" cy="215444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sz="1400" dirty="0"/>
                  <a:t>Learners &amp; counting</a:t>
                </a:r>
              </a:p>
            </p:txBody>
          </p:sp>
        </p:grp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6FAE96E-AB76-45FF-866E-776969C63387}"/>
                </a:ext>
              </a:extLst>
            </p:cNvPr>
            <p:cNvSpPr/>
            <p:nvPr/>
          </p:nvSpPr>
          <p:spPr>
            <a:xfrm>
              <a:off x="7523317" y="1238115"/>
              <a:ext cx="769620" cy="769620"/>
            </a:xfrm>
            <a:prstGeom prst="ellipse">
              <a:avLst/>
            </a:prstGeom>
            <a:solidFill>
              <a:srgbClr val="725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Graphic 11" descr="Classroom with solid fill">
              <a:extLst>
                <a:ext uri="{FF2B5EF4-FFF2-40B4-BE49-F238E27FC236}">
                  <a16:creationId xmlns:a16="http://schemas.microsoft.com/office/drawing/2014/main" id="{C9E57141-F688-4193-91EB-4D937DDE80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63569" y="1378367"/>
              <a:ext cx="489116" cy="489116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C039023-446E-447C-8BE8-6599B9F148C0}"/>
              </a:ext>
            </a:extLst>
          </p:cNvPr>
          <p:cNvGrpSpPr/>
          <p:nvPr/>
        </p:nvGrpSpPr>
        <p:grpSpPr>
          <a:xfrm>
            <a:off x="7140311" y="2712134"/>
            <a:ext cx="3945294" cy="1182547"/>
            <a:chOff x="7140311" y="2634394"/>
            <a:chExt cx="3945294" cy="1182547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FC14C24-DC68-4671-98D0-76A92FCC92D3}"/>
                </a:ext>
              </a:extLst>
            </p:cNvPr>
            <p:cNvSpPr/>
            <p:nvPr/>
          </p:nvSpPr>
          <p:spPr>
            <a:xfrm>
              <a:off x="7140311" y="2634394"/>
              <a:ext cx="3945294" cy="11825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B310F10-53B2-410C-821E-20A4EBC6FA43}"/>
                </a:ext>
              </a:extLst>
            </p:cNvPr>
            <p:cNvGrpSpPr/>
            <p:nvPr/>
          </p:nvGrpSpPr>
          <p:grpSpPr>
            <a:xfrm>
              <a:off x="8758933" y="2860948"/>
              <a:ext cx="1813560" cy="729439"/>
              <a:chOff x="8925560" y="2642737"/>
              <a:chExt cx="1813560" cy="729439"/>
            </a:xfrm>
          </p:grpSpPr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2A16C819-692D-4FD3-B244-1F626803BD2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25560" y="2642737"/>
                <a:ext cx="1813560" cy="430887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sz="2800" b="1" dirty="0"/>
                  <a:t>130K+</a:t>
                </a:r>
              </a:p>
            </p:txBody>
          </p:sp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id="{75523114-0974-4D55-82F9-4C5987924F6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25560" y="3156732"/>
                <a:ext cx="1813560" cy="215444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sz="1400" dirty="0"/>
                  <a:t>Total courses</a:t>
                </a:r>
              </a:p>
            </p:txBody>
          </p:sp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A5ED768-A88E-483B-A753-9230B63478D9}"/>
                </a:ext>
              </a:extLst>
            </p:cNvPr>
            <p:cNvSpPr/>
            <p:nvPr/>
          </p:nvSpPr>
          <p:spPr>
            <a:xfrm>
              <a:off x="7523317" y="2840857"/>
              <a:ext cx="769620" cy="7696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Graphic 18" descr="Closed book with solid fill">
              <a:extLst>
                <a:ext uri="{FF2B5EF4-FFF2-40B4-BE49-F238E27FC236}">
                  <a16:creationId xmlns:a16="http://schemas.microsoft.com/office/drawing/2014/main" id="{BF4BF1E6-A0CD-428B-B6A6-0559CA4B70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663569" y="2981109"/>
              <a:ext cx="489116" cy="489116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42D44BA-F684-4E40-AD45-05A19847000F}"/>
              </a:ext>
            </a:extLst>
          </p:cNvPr>
          <p:cNvGrpSpPr/>
          <p:nvPr/>
        </p:nvGrpSpPr>
        <p:grpSpPr>
          <a:xfrm>
            <a:off x="7140311" y="4392617"/>
            <a:ext cx="3945294" cy="1182547"/>
            <a:chOff x="7140311" y="4392617"/>
            <a:chExt cx="3945294" cy="1182547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D16B9BA-B0C1-4E4F-9A82-7C2EBE660B69}"/>
                </a:ext>
              </a:extLst>
            </p:cNvPr>
            <p:cNvSpPr/>
            <p:nvPr/>
          </p:nvSpPr>
          <p:spPr>
            <a:xfrm>
              <a:off x="7140311" y="4392617"/>
              <a:ext cx="3945294" cy="11825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1DD2041-236C-411C-A108-A3846A7E91C3}"/>
                </a:ext>
              </a:extLst>
            </p:cNvPr>
            <p:cNvGrpSpPr/>
            <p:nvPr/>
          </p:nvGrpSpPr>
          <p:grpSpPr>
            <a:xfrm>
              <a:off x="8758933" y="4619171"/>
              <a:ext cx="1813560" cy="729439"/>
              <a:chOff x="9218270" y="-1271630"/>
              <a:chExt cx="1813560" cy="729439"/>
            </a:xfrm>
          </p:grpSpPr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1793B3EF-042B-4031-BCB8-1E6E3B6106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18270" y="-1271630"/>
                <a:ext cx="1813560" cy="430887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sz="2800" b="1" dirty="0"/>
                  <a:t>89%</a:t>
                </a:r>
              </a:p>
            </p:txBody>
          </p:sp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628FB2BB-7FD4-44C3-9210-1284608DD30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18270" y="-757635"/>
                <a:ext cx="1813560" cy="215444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sz="1400" dirty="0"/>
                  <a:t>Successful students</a:t>
                </a:r>
              </a:p>
            </p:txBody>
          </p:sp>
        </p:grp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BE03F55-1242-42F8-8663-2FE3EAA27000}"/>
                </a:ext>
              </a:extLst>
            </p:cNvPr>
            <p:cNvSpPr/>
            <p:nvPr/>
          </p:nvSpPr>
          <p:spPr>
            <a:xfrm>
              <a:off x="7523317" y="4599081"/>
              <a:ext cx="769620" cy="7696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Trophy with solid fill">
              <a:extLst>
                <a:ext uri="{FF2B5EF4-FFF2-40B4-BE49-F238E27FC236}">
                  <a16:creationId xmlns:a16="http://schemas.microsoft.com/office/drawing/2014/main" id="{A28C7A87-60A0-4825-A77F-3FD4C458643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663569" y="4739333"/>
              <a:ext cx="489116" cy="489116"/>
            </a:xfrm>
            <a:prstGeom prst="rect">
              <a:avLst/>
            </a:prstGeom>
          </p:spPr>
        </p:pic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DBE1473E-3DC9-454A-8EDE-85C6A96B8DF7}"/>
              </a:ext>
            </a:extLst>
          </p:cNvPr>
          <p:cNvSpPr txBox="1">
            <a:spLocks/>
          </p:cNvSpPr>
          <p:nvPr/>
        </p:nvSpPr>
        <p:spPr>
          <a:xfrm>
            <a:off x="838200" y="792457"/>
            <a:ext cx="3469640" cy="4708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Who are we?</a:t>
            </a:r>
          </a:p>
        </p:txBody>
      </p:sp>
    </p:spTree>
    <p:extLst>
      <p:ext uri="{BB962C8B-B14F-4D97-AF65-F5344CB8AC3E}">
        <p14:creationId xmlns:p14="http://schemas.microsoft.com/office/powerpoint/2010/main" val="1100850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832C7EF-3DDA-4811-99EA-78EF493A553F}"/>
              </a:ext>
            </a:extLst>
          </p:cNvPr>
          <p:cNvSpPr/>
          <p:nvPr/>
        </p:nvSpPr>
        <p:spPr>
          <a:xfrm rot="4316186">
            <a:off x="2593013" y="4287045"/>
            <a:ext cx="1437524" cy="1437524"/>
          </a:xfrm>
          <a:prstGeom prst="roundRect">
            <a:avLst>
              <a:gd name="adj" fmla="val 22146"/>
            </a:avLst>
          </a:prstGeom>
          <a:solidFill>
            <a:schemeClr val="accent3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Graphic 4" descr="Bullseye with solid fill">
            <a:extLst>
              <a:ext uri="{FF2B5EF4-FFF2-40B4-BE49-F238E27FC236}">
                <a16:creationId xmlns:a16="http://schemas.microsoft.com/office/drawing/2014/main" id="{09E984B2-59D2-403F-892A-0D0FAEDC6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54575" y="4548607"/>
            <a:ext cx="914400" cy="914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078AFD6-63C1-4321-AD08-8E31CC416144}"/>
              </a:ext>
            </a:extLst>
          </p:cNvPr>
          <p:cNvSpPr txBox="1">
            <a:spLocks/>
          </p:cNvSpPr>
          <p:nvPr/>
        </p:nvSpPr>
        <p:spPr>
          <a:xfrm>
            <a:off x="4662745" y="5106424"/>
            <a:ext cx="6410961" cy="92692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laboris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nisi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aliquip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ex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ea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commodo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consequat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AD75CD-4DC4-4A04-A595-860EF94A70F1}"/>
              </a:ext>
            </a:extLst>
          </p:cNvPr>
          <p:cNvCxnSpPr>
            <a:cxnSpLocks/>
          </p:cNvCxnSpPr>
          <p:nvPr/>
        </p:nvCxnSpPr>
        <p:spPr>
          <a:xfrm>
            <a:off x="838200" y="3479800"/>
            <a:ext cx="59436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2D38F7A5-0FBB-4669-8AE5-EE41E30F2B3E}"/>
              </a:ext>
            </a:extLst>
          </p:cNvPr>
          <p:cNvSpPr txBox="1">
            <a:spLocks/>
          </p:cNvSpPr>
          <p:nvPr/>
        </p:nvSpPr>
        <p:spPr>
          <a:xfrm>
            <a:off x="838200" y="1530009"/>
            <a:ext cx="5577840" cy="16619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A Large Range of Learning Paths to Match Goals.</a:t>
            </a:r>
          </a:p>
        </p:txBody>
      </p:sp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EC33563A-FB66-EE5D-83CF-2BB32B5821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0" r="166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4464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BD35B16-72F5-4AA5-8FC2-D2B42DF33381}"/>
              </a:ext>
            </a:extLst>
          </p:cNvPr>
          <p:cNvSpPr txBox="1">
            <a:spLocks/>
          </p:cNvSpPr>
          <p:nvPr/>
        </p:nvSpPr>
        <p:spPr>
          <a:xfrm>
            <a:off x="1915160" y="2342248"/>
            <a:ext cx="4142740" cy="125008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laboris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nisi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aliquip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40863DE-13A4-477B-97E5-6241B4C55989}"/>
              </a:ext>
            </a:extLst>
          </p:cNvPr>
          <p:cNvCxnSpPr>
            <a:cxnSpLocks/>
          </p:cNvCxnSpPr>
          <p:nvPr/>
        </p:nvCxnSpPr>
        <p:spPr>
          <a:xfrm>
            <a:off x="1915160" y="2024274"/>
            <a:ext cx="410954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21AAFD99-C3A5-47BC-A6C4-9C47FDC2673D}"/>
              </a:ext>
            </a:extLst>
          </p:cNvPr>
          <p:cNvGrpSpPr/>
          <p:nvPr/>
        </p:nvGrpSpPr>
        <p:grpSpPr>
          <a:xfrm>
            <a:off x="7408506" y="4441016"/>
            <a:ext cx="3945294" cy="1182547"/>
            <a:chOff x="7408506" y="4441016"/>
            <a:chExt cx="3945294" cy="1182547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FD8C1ADB-63CE-48EF-9F1B-59F9FFE2BDBA}"/>
                </a:ext>
              </a:extLst>
            </p:cNvPr>
            <p:cNvSpPr/>
            <p:nvPr/>
          </p:nvSpPr>
          <p:spPr>
            <a:xfrm>
              <a:off x="7408506" y="4441016"/>
              <a:ext cx="3945294" cy="11825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8BF24FE4-8952-4E3F-B203-305FCBC83A2B}"/>
                </a:ext>
              </a:extLst>
            </p:cNvPr>
            <p:cNvSpPr txBox="1">
              <a:spLocks/>
            </p:cNvSpPr>
            <p:nvPr/>
          </p:nvSpPr>
          <p:spPr>
            <a:xfrm>
              <a:off x="8913133" y="4711560"/>
              <a:ext cx="2067283" cy="32072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</a:rPr>
                <a:t>Educator Support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C2ECF82-970C-4256-8E34-73761C659BDD}"/>
                </a:ext>
              </a:extLst>
            </p:cNvPr>
            <p:cNvSpPr/>
            <p:nvPr/>
          </p:nvSpPr>
          <p:spPr>
            <a:xfrm>
              <a:off x="7736677" y="4647479"/>
              <a:ext cx="769620" cy="769620"/>
            </a:xfrm>
            <a:prstGeom prst="ellipse">
              <a:avLst/>
            </a:prstGeom>
            <a:solidFill>
              <a:schemeClr val="accent3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Graphic 8" descr="Call center with solid fill">
              <a:extLst>
                <a:ext uri="{FF2B5EF4-FFF2-40B4-BE49-F238E27FC236}">
                  <a16:creationId xmlns:a16="http://schemas.microsoft.com/office/drawing/2014/main" id="{1B64C0A6-3C1F-4A2C-AB06-2C96D4C36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87644" y="4798446"/>
              <a:ext cx="467686" cy="467686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60C9A19-A14B-465D-B31A-44590B04464B}"/>
              </a:ext>
            </a:extLst>
          </p:cNvPr>
          <p:cNvGrpSpPr/>
          <p:nvPr/>
        </p:nvGrpSpPr>
        <p:grpSpPr>
          <a:xfrm>
            <a:off x="7408506" y="2700434"/>
            <a:ext cx="3945294" cy="1182547"/>
            <a:chOff x="7408506" y="2700434"/>
            <a:chExt cx="3945294" cy="11825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0DC57A2C-DE42-4561-9D68-F55FF751FB67}"/>
                </a:ext>
              </a:extLst>
            </p:cNvPr>
            <p:cNvSpPr/>
            <p:nvPr/>
          </p:nvSpPr>
          <p:spPr>
            <a:xfrm>
              <a:off x="7408506" y="2700434"/>
              <a:ext cx="3945294" cy="11825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Title 1">
              <a:extLst>
                <a:ext uri="{FF2B5EF4-FFF2-40B4-BE49-F238E27FC236}">
                  <a16:creationId xmlns:a16="http://schemas.microsoft.com/office/drawing/2014/main" id="{E33FFFEB-678F-448E-A9E2-D8F92CDA4A1C}"/>
                </a:ext>
              </a:extLst>
            </p:cNvPr>
            <p:cNvSpPr txBox="1">
              <a:spLocks/>
            </p:cNvSpPr>
            <p:nvPr/>
          </p:nvSpPr>
          <p:spPr>
            <a:xfrm>
              <a:off x="8913133" y="3327607"/>
              <a:ext cx="2067283" cy="28059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en-US" sz="14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Download classes.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5D8832D-D7F8-4BCD-823A-F615A52D0B3E}"/>
                </a:ext>
              </a:extLst>
            </p:cNvPr>
            <p:cNvSpPr/>
            <p:nvPr/>
          </p:nvSpPr>
          <p:spPr>
            <a:xfrm>
              <a:off x="7736677" y="2942797"/>
              <a:ext cx="769620" cy="769620"/>
            </a:xfrm>
            <a:prstGeom prst="ellipse">
              <a:avLst/>
            </a:prstGeom>
            <a:solidFill>
              <a:schemeClr val="accent4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Graphic 13" descr="Download with solid fill">
              <a:extLst>
                <a:ext uri="{FF2B5EF4-FFF2-40B4-BE49-F238E27FC236}">
                  <a16:creationId xmlns:a16="http://schemas.microsoft.com/office/drawing/2014/main" id="{FD5FFE63-4772-4161-855F-AD7BCDEA8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820497" y="3026617"/>
              <a:ext cx="601980" cy="60198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3F97F23-6234-4BAA-9B40-FB3B61EC7E68}"/>
              </a:ext>
            </a:extLst>
          </p:cNvPr>
          <p:cNvGrpSpPr/>
          <p:nvPr/>
        </p:nvGrpSpPr>
        <p:grpSpPr>
          <a:xfrm>
            <a:off x="7408506" y="1031651"/>
            <a:ext cx="3945294" cy="1182547"/>
            <a:chOff x="7408506" y="1031651"/>
            <a:chExt cx="3945294" cy="1182547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E8B1FDE-8D64-41D5-928A-F365EB11779A}"/>
                </a:ext>
              </a:extLst>
            </p:cNvPr>
            <p:cNvSpPr/>
            <p:nvPr/>
          </p:nvSpPr>
          <p:spPr>
            <a:xfrm>
              <a:off x="7408506" y="1031651"/>
              <a:ext cx="3945294" cy="11825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75F263A3-B601-4CA5-A34E-B5085CCB2CE9}"/>
                </a:ext>
              </a:extLst>
            </p:cNvPr>
            <p:cNvSpPr txBox="1">
              <a:spLocks/>
            </p:cNvSpPr>
            <p:nvPr/>
          </p:nvSpPr>
          <p:spPr>
            <a:xfrm>
              <a:off x="8913133" y="1663579"/>
              <a:ext cx="2067283" cy="28059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en-US" sz="14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You pick the schedule.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37CC701-1CBE-4E24-9362-9A6EE80897F6}"/>
                </a:ext>
              </a:extLst>
            </p:cNvPr>
            <p:cNvSpPr/>
            <p:nvPr/>
          </p:nvSpPr>
          <p:spPr>
            <a:xfrm>
              <a:off x="7736677" y="1238114"/>
              <a:ext cx="769620" cy="769620"/>
            </a:xfrm>
            <a:prstGeom prst="ellipse">
              <a:avLst/>
            </a:prstGeom>
            <a:solidFill>
              <a:srgbClr val="7257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Graphic 18" descr="Circles with arrows with solid fill">
              <a:extLst>
                <a:ext uri="{FF2B5EF4-FFF2-40B4-BE49-F238E27FC236}">
                  <a16:creationId xmlns:a16="http://schemas.microsoft.com/office/drawing/2014/main" id="{C516FA71-AEC9-43CC-9B5B-D82EBE270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806446" y="1307883"/>
              <a:ext cx="630083" cy="630083"/>
            </a:xfrm>
            <a:prstGeom prst="rect">
              <a:avLst/>
            </a:prstGeom>
          </p:spPr>
        </p:pic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ABAFC399-C41C-42DC-A3D5-5DBE9EEF88C8}"/>
              </a:ext>
            </a:extLst>
          </p:cNvPr>
          <p:cNvSpPr txBox="1">
            <a:spLocks/>
          </p:cNvSpPr>
          <p:nvPr/>
        </p:nvSpPr>
        <p:spPr>
          <a:xfrm>
            <a:off x="1915160" y="611784"/>
            <a:ext cx="2758440" cy="110799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bg1"/>
                </a:solidFill>
              </a:rPr>
              <a:t>Our Service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F1578CA-DFE5-4E71-8CEE-B72D087D9AB7}"/>
              </a:ext>
            </a:extLst>
          </p:cNvPr>
          <p:cNvSpPr txBox="1">
            <a:spLocks/>
          </p:cNvSpPr>
          <p:nvPr/>
        </p:nvSpPr>
        <p:spPr>
          <a:xfrm>
            <a:off x="8913133" y="2971911"/>
            <a:ext cx="2067283" cy="32072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Offline mode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7E2860F-55E9-4607-9160-38C69E174622}"/>
              </a:ext>
            </a:extLst>
          </p:cNvPr>
          <p:cNvSpPr txBox="1">
            <a:spLocks/>
          </p:cNvSpPr>
          <p:nvPr/>
        </p:nvSpPr>
        <p:spPr>
          <a:xfrm>
            <a:off x="8913133" y="5047336"/>
            <a:ext cx="2067283" cy="28059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Always get answers.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748AE58-4612-44D9-B97C-7C5FA69ADB74}"/>
              </a:ext>
            </a:extLst>
          </p:cNvPr>
          <p:cNvSpPr txBox="1">
            <a:spLocks/>
          </p:cNvSpPr>
          <p:nvPr/>
        </p:nvSpPr>
        <p:spPr>
          <a:xfrm>
            <a:off x="8913133" y="1307883"/>
            <a:ext cx="2067283" cy="32072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Flexible Classes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DEE3661-8CC0-1A01-BFCE-3521DB30B8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611" y="6022109"/>
            <a:ext cx="2731534" cy="48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410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85179C3-4B52-4C68-B977-4BA71CD1F792}"/>
              </a:ext>
            </a:extLst>
          </p:cNvPr>
          <p:cNvGrpSpPr/>
          <p:nvPr/>
        </p:nvGrpSpPr>
        <p:grpSpPr>
          <a:xfrm>
            <a:off x="8019775" y="4484845"/>
            <a:ext cx="3334025" cy="1182547"/>
            <a:chOff x="8140332" y="4017485"/>
            <a:chExt cx="3334025" cy="1182547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D9021B1-2739-4298-B89F-57533E8886D8}"/>
                </a:ext>
              </a:extLst>
            </p:cNvPr>
            <p:cNvSpPr/>
            <p:nvPr/>
          </p:nvSpPr>
          <p:spPr>
            <a:xfrm>
              <a:off x="8140332" y="4017485"/>
              <a:ext cx="3334025" cy="11825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ED73282-2FF7-4BBE-811D-E1B24E8ECC3E}"/>
                </a:ext>
              </a:extLst>
            </p:cNvPr>
            <p:cNvGrpSpPr/>
            <p:nvPr/>
          </p:nvGrpSpPr>
          <p:grpSpPr>
            <a:xfrm>
              <a:off x="8416597" y="4223948"/>
              <a:ext cx="3009360" cy="769620"/>
              <a:chOff x="8468503" y="4223948"/>
              <a:chExt cx="3009360" cy="769620"/>
            </a:xfrm>
          </p:grpSpPr>
          <p:sp>
            <p:nvSpPr>
              <p:cNvPr id="5" name="Title 1">
                <a:extLst>
                  <a:ext uri="{FF2B5EF4-FFF2-40B4-BE49-F238E27FC236}">
                    <a16:creationId xmlns:a16="http://schemas.microsoft.com/office/drawing/2014/main" id="{ED2DAC8C-6F7D-42D0-9CCA-17A1AE9577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410580" y="4589780"/>
                <a:ext cx="2067283" cy="280590"/>
              </a:xfrm>
              <a:prstGeom prst="rect">
                <a:avLst/>
              </a:prstGeom>
            </p:spPr>
            <p:txBody>
              <a:bodyPr vert="horz" wrap="square" lIns="0" tIns="0" rIns="0" bIns="0" rtlCol="0" anchor="ctr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en-US" sz="1400" dirty="0">
                    <a:solidFill>
                      <a:schemeClr val="bg2">
                        <a:lumMod val="75000"/>
                      </a:schemeClr>
                    </a:solidFill>
                    <a:latin typeface="+mn-lt"/>
                  </a:rPr>
                  <a:t>Always get answers.</a:t>
                </a: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63FF422-F6E9-4155-A31D-70C90DC7D2B4}"/>
                  </a:ext>
                </a:extLst>
              </p:cNvPr>
              <p:cNvSpPr/>
              <p:nvPr/>
            </p:nvSpPr>
            <p:spPr>
              <a:xfrm>
                <a:off x="8468503" y="4223948"/>
                <a:ext cx="769620" cy="769620"/>
              </a:xfrm>
              <a:prstGeom prst="ellipse">
                <a:avLst/>
              </a:prstGeom>
              <a:solidFill>
                <a:schemeClr val="accent3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" name="Graphic 6" descr="Call center with solid fill">
                <a:extLst>
                  <a:ext uri="{FF2B5EF4-FFF2-40B4-BE49-F238E27FC236}">
                    <a16:creationId xmlns:a16="http://schemas.microsoft.com/office/drawing/2014/main" id="{D41E40B3-0330-426C-A600-41606713FA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619470" y="4374915"/>
                <a:ext cx="467686" cy="467686"/>
              </a:xfrm>
              <a:prstGeom prst="rect">
                <a:avLst/>
              </a:prstGeom>
            </p:spPr>
          </p:pic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B0137D1-A83E-43CC-BF54-4B1BD9D5004D}"/>
              </a:ext>
            </a:extLst>
          </p:cNvPr>
          <p:cNvGrpSpPr/>
          <p:nvPr/>
        </p:nvGrpSpPr>
        <p:grpSpPr>
          <a:xfrm>
            <a:off x="4415419" y="4484845"/>
            <a:ext cx="3334025" cy="1182547"/>
            <a:chOff x="4475697" y="4017485"/>
            <a:chExt cx="3334025" cy="118254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F2CF462-90F4-4CB6-A775-8F53227D5522}"/>
                </a:ext>
              </a:extLst>
            </p:cNvPr>
            <p:cNvSpPr/>
            <p:nvPr/>
          </p:nvSpPr>
          <p:spPr>
            <a:xfrm>
              <a:off x="4475697" y="4017485"/>
              <a:ext cx="3334025" cy="11825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AE2FEC2-2775-415A-A505-0AE32ACE9694}"/>
                </a:ext>
              </a:extLst>
            </p:cNvPr>
            <p:cNvGrpSpPr/>
            <p:nvPr/>
          </p:nvGrpSpPr>
          <p:grpSpPr>
            <a:xfrm>
              <a:off x="4751963" y="4223948"/>
              <a:ext cx="3021793" cy="769620"/>
              <a:chOff x="4803868" y="4223948"/>
              <a:chExt cx="3021793" cy="769620"/>
            </a:xfrm>
          </p:grpSpPr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682EB310-5015-430E-B47F-00A73F92C55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58378" y="4629158"/>
                <a:ext cx="2067283" cy="280590"/>
              </a:xfrm>
              <a:prstGeom prst="rect">
                <a:avLst/>
              </a:prstGeom>
            </p:spPr>
            <p:txBody>
              <a:bodyPr vert="horz" wrap="square" lIns="0" tIns="0" rIns="0" bIns="0" rtlCol="0" anchor="ctr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en-US" sz="1400" dirty="0">
                    <a:solidFill>
                      <a:schemeClr val="bg2">
                        <a:lumMod val="75000"/>
                      </a:schemeClr>
                    </a:solidFill>
                    <a:latin typeface="+mn-lt"/>
                  </a:rPr>
                  <a:t>Download classes.</a:t>
                </a: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7396B21D-E957-4C93-AD76-B50B43618827}"/>
                  </a:ext>
                </a:extLst>
              </p:cNvPr>
              <p:cNvSpPr/>
              <p:nvPr/>
            </p:nvSpPr>
            <p:spPr>
              <a:xfrm>
                <a:off x="4803868" y="4223948"/>
                <a:ext cx="769620" cy="769620"/>
              </a:xfrm>
              <a:prstGeom prst="ellipse">
                <a:avLst/>
              </a:prstGeom>
              <a:solidFill>
                <a:schemeClr val="accent4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" name="Graphic 12" descr="Download with solid fill">
                <a:extLst>
                  <a:ext uri="{FF2B5EF4-FFF2-40B4-BE49-F238E27FC236}">
                    <a16:creationId xmlns:a16="http://schemas.microsoft.com/office/drawing/2014/main" id="{E300F327-0977-4DF7-AE50-AB3850F677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887688" y="4307768"/>
                <a:ext cx="601980" cy="601980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C7423EC-9368-4E33-AE52-7998955DB02E}"/>
              </a:ext>
            </a:extLst>
          </p:cNvPr>
          <p:cNvGrpSpPr/>
          <p:nvPr/>
        </p:nvGrpSpPr>
        <p:grpSpPr>
          <a:xfrm>
            <a:off x="811062" y="4484930"/>
            <a:ext cx="3334025" cy="1182547"/>
            <a:chOff x="811062" y="4017570"/>
            <a:chExt cx="3334025" cy="1182547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4052670C-53E1-40D1-8DF9-B912F73E7A0F}"/>
                </a:ext>
              </a:extLst>
            </p:cNvPr>
            <p:cNvSpPr/>
            <p:nvPr/>
          </p:nvSpPr>
          <p:spPr>
            <a:xfrm>
              <a:off x="811062" y="4017570"/>
              <a:ext cx="3334025" cy="11825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C8F0B54-2249-4586-9D6F-6DC27F1555B4}"/>
                </a:ext>
              </a:extLst>
            </p:cNvPr>
            <p:cNvGrpSpPr/>
            <p:nvPr/>
          </p:nvGrpSpPr>
          <p:grpSpPr>
            <a:xfrm>
              <a:off x="1087327" y="4224033"/>
              <a:ext cx="3057760" cy="769620"/>
              <a:chOff x="1139233" y="4224033"/>
              <a:chExt cx="3057760" cy="769620"/>
            </a:xfrm>
          </p:grpSpPr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CEBA7DB4-566C-4290-95E1-20B33FA195E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29710" y="4283565"/>
                <a:ext cx="2067283" cy="320729"/>
              </a:xfrm>
              <a:prstGeom prst="rect">
                <a:avLst/>
              </a:prstGeom>
            </p:spPr>
            <p:txBody>
              <a:bodyPr vert="horz" wrap="square" lIns="0" tIns="0" rIns="0" bIns="0" rtlCol="0" anchor="ctr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</a:rPr>
                  <a:t>Flexible Classes</a:t>
                </a:r>
                <a:endParaRPr lang="en-US" sz="1400" dirty="0">
                  <a:solidFill>
                    <a:schemeClr val="bg2">
                      <a:lumMod val="7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112E813C-2F4E-4992-A6BF-D860B65795D0}"/>
                  </a:ext>
                </a:extLst>
              </p:cNvPr>
              <p:cNvSpPr/>
              <p:nvPr/>
            </p:nvSpPr>
            <p:spPr>
              <a:xfrm>
                <a:off x="1139233" y="4224033"/>
                <a:ext cx="769620" cy="769620"/>
              </a:xfrm>
              <a:prstGeom prst="ellipse">
                <a:avLst/>
              </a:prstGeom>
              <a:solidFill>
                <a:srgbClr val="7257FE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" name="Graphic 18" descr="Circles with arrows with solid fill">
                <a:extLst>
                  <a:ext uri="{FF2B5EF4-FFF2-40B4-BE49-F238E27FC236}">
                    <a16:creationId xmlns:a16="http://schemas.microsoft.com/office/drawing/2014/main" id="{34A4EC88-052F-4EAF-B6DF-59FF56B9AC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209002" y="4293802"/>
                <a:ext cx="630083" cy="630083"/>
              </a:xfrm>
              <a:prstGeom prst="rect">
                <a:avLst/>
              </a:prstGeom>
            </p:spPr>
          </p:pic>
        </p:grp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01D7DFE1-F43C-4302-A059-FED726643FA6}"/>
              </a:ext>
            </a:extLst>
          </p:cNvPr>
          <p:cNvSpPr txBox="1">
            <a:spLocks/>
          </p:cNvSpPr>
          <p:nvPr/>
        </p:nvSpPr>
        <p:spPr>
          <a:xfrm>
            <a:off x="5646197" y="2434753"/>
            <a:ext cx="4625563" cy="125008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laboris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nisi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aliquip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08316FD-12AE-4545-A2EF-827D415AC0F6}"/>
              </a:ext>
            </a:extLst>
          </p:cNvPr>
          <p:cNvCxnSpPr>
            <a:cxnSpLocks/>
          </p:cNvCxnSpPr>
          <p:nvPr/>
        </p:nvCxnSpPr>
        <p:spPr>
          <a:xfrm>
            <a:off x="838200" y="2820374"/>
            <a:ext cx="45720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1">
            <a:extLst>
              <a:ext uri="{FF2B5EF4-FFF2-40B4-BE49-F238E27FC236}">
                <a16:creationId xmlns:a16="http://schemas.microsoft.com/office/drawing/2014/main" id="{12AB18F6-96D8-4905-AB3D-6CB50EE712E8}"/>
              </a:ext>
            </a:extLst>
          </p:cNvPr>
          <p:cNvSpPr txBox="1">
            <a:spLocks/>
          </p:cNvSpPr>
          <p:nvPr/>
        </p:nvSpPr>
        <p:spPr>
          <a:xfrm>
            <a:off x="5646197" y="1384252"/>
            <a:ext cx="4625563" cy="78418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800" b="1" dirty="0">
                <a:solidFill>
                  <a:schemeClr val="bg1"/>
                </a:solidFill>
              </a:rPr>
              <a:t>Simple and Interactive Online Programming Learning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6DC634D-B9E3-40E6-8DAD-5073591EA970}"/>
              </a:ext>
            </a:extLst>
          </p:cNvPr>
          <p:cNvSpPr txBox="1">
            <a:spLocks/>
          </p:cNvSpPr>
          <p:nvPr/>
        </p:nvSpPr>
        <p:spPr>
          <a:xfrm>
            <a:off x="838200" y="1384252"/>
            <a:ext cx="2268894" cy="123110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</a:rPr>
              <a:t>Our Service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3F526C7-489A-4B67-BAD4-60CD377A94F1}"/>
              </a:ext>
            </a:extLst>
          </p:cNvPr>
          <p:cNvSpPr txBox="1">
            <a:spLocks/>
          </p:cNvSpPr>
          <p:nvPr/>
        </p:nvSpPr>
        <p:spPr>
          <a:xfrm>
            <a:off x="2066766" y="5120489"/>
            <a:ext cx="2067283" cy="28059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You pick the schedule.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35234A-B873-41C1-87FD-4864F1EA4C77}"/>
              </a:ext>
            </a:extLst>
          </p:cNvPr>
          <p:cNvSpPr txBox="1">
            <a:spLocks/>
          </p:cNvSpPr>
          <p:nvPr/>
        </p:nvSpPr>
        <p:spPr>
          <a:xfrm>
            <a:off x="5646196" y="4750924"/>
            <a:ext cx="2067283" cy="32072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Offline mode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1CCB90-D19E-4DF2-98BB-CD23D9C0DAD1}"/>
              </a:ext>
            </a:extLst>
          </p:cNvPr>
          <p:cNvSpPr txBox="1">
            <a:spLocks/>
          </p:cNvSpPr>
          <p:nvPr/>
        </p:nvSpPr>
        <p:spPr>
          <a:xfrm>
            <a:off x="9238118" y="4750923"/>
            <a:ext cx="2067283" cy="32072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Educator Support</a:t>
            </a:r>
          </a:p>
        </p:txBody>
      </p:sp>
    </p:spTree>
    <p:extLst>
      <p:ext uri="{BB962C8B-B14F-4D97-AF65-F5344CB8AC3E}">
        <p14:creationId xmlns:p14="http://schemas.microsoft.com/office/powerpoint/2010/main" val="1744858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89AD1544-03DB-FA07-F65B-4353504A8A9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4" r="16034"/>
          <a:stretch>
            <a:fillRect/>
          </a:stretch>
        </p:blipFill>
        <p:spPr/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BBC33AA-483A-4400-9A02-6D7F1451B71C}"/>
              </a:ext>
            </a:extLst>
          </p:cNvPr>
          <p:cNvSpPr/>
          <p:nvPr/>
        </p:nvSpPr>
        <p:spPr>
          <a:xfrm rot="2700000">
            <a:off x="6050037" y="488409"/>
            <a:ext cx="7119800" cy="7834390"/>
          </a:xfrm>
          <a:custGeom>
            <a:avLst/>
            <a:gdLst>
              <a:gd name="connsiteX0" fmla="*/ 620022 w 7119800"/>
              <a:gd name="connsiteY0" fmla="*/ 620022 h 7834390"/>
              <a:gd name="connsiteX1" fmla="*/ 2116887 w 7119800"/>
              <a:gd name="connsiteY1" fmla="*/ 0 h 7834390"/>
              <a:gd name="connsiteX2" fmla="*/ 3294292 w 7119800"/>
              <a:gd name="connsiteY2" fmla="*/ 0 h 7834390"/>
              <a:gd name="connsiteX3" fmla="*/ 7119800 w 7119800"/>
              <a:gd name="connsiteY3" fmla="*/ 3825508 h 7834390"/>
              <a:gd name="connsiteX4" fmla="*/ 3110918 w 7119800"/>
              <a:gd name="connsiteY4" fmla="*/ 7834390 h 7834390"/>
              <a:gd name="connsiteX5" fmla="*/ 2116887 w 7119800"/>
              <a:gd name="connsiteY5" fmla="*/ 7834390 h 7834390"/>
              <a:gd name="connsiteX6" fmla="*/ 0 w 7119800"/>
              <a:gd name="connsiteY6" fmla="*/ 5717503 h 7834390"/>
              <a:gd name="connsiteX7" fmla="*/ 1 w 7119800"/>
              <a:gd name="connsiteY7" fmla="*/ 2116887 h 7834390"/>
              <a:gd name="connsiteX8" fmla="*/ 620022 w 7119800"/>
              <a:gd name="connsiteY8" fmla="*/ 620022 h 783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19800" h="7834390">
                <a:moveTo>
                  <a:pt x="620022" y="620022"/>
                </a:moveTo>
                <a:cubicBezTo>
                  <a:pt x="1003103" y="236941"/>
                  <a:pt x="1532325" y="0"/>
                  <a:pt x="2116887" y="0"/>
                </a:cubicBezTo>
                <a:lnTo>
                  <a:pt x="3294292" y="0"/>
                </a:lnTo>
                <a:lnTo>
                  <a:pt x="7119800" y="3825508"/>
                </a:lnTo>
                <a:lnTo>
                  <a:pt x="3110918" y="7834390"/>
                </a:lnTo>
                <a:lnTo>
                  <a:pt x="2116887" y="7834390"/>
                </a:lnTo>
                <a:cubicBezTo>
                  <a:pt x="947764" y="7834390"/>
                  <a:pt x="0" y="6886627"/>
                  <a:pt x="0" y="5717503"/>
                </a:cubicBezTo>
                <a:lnTo>
                  <a:pt x="1" y="2116887"/>
                </a:lnTo>
                <a:cubicBezTo>
                  <a:pt x="0" y="1532325"/>
                  <a:pt x="236941" y="1003103"/>
                  <a:pt x="620022" y="620022"/>
                </a:cubicBezTo>
                <a:close/>
              </a:path>
            </a:pathLst>
          </a:custGeom>
          <a:gradFill>
            <a:gsLst>
              <a:gs pos="12000">
                <a:srgbClr val="7257FE"/>
              </a:gs>
              <a:gs pos="100000">
                <a:schemeClr val="accent6">
                  <a:lumMod val="50000"/>
                  <a:lumOff val="50000"/>
                  <a:alpha val="61000"/>
                </a:schemeClr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1DBA9C5-9605-49E4-84F6-06C1B6247D21}"/>
              </a:ext>
            </a:extLst>
          </p:cNvPr>
          <p:cNvSpPr/>
          <p:nvPr/>
        </p:nvSpPr>
        <p:spPr>
          <a:xfrm rot="2700000">
            <a:off x="5462650" y="5869131"/>
            <a:ext cx="1378977" cy="1379464"/>
          </a:xfrm>
          <a:custGeom>
            <a:avLst/>
            <a:gdLst>
              <a:gd name="connsiteX0" fmla="*/ 109172 w 1378977"/>
              <a:gd name="connsiteY0" fmla="*/ 109172 h 1379464"/>
              <a:gd name="connsiteX1" fmla="*/ 372737 w 1378977"/>
              <a:gd name="connsiteY1" fmla="*/ 0 h 1379464"/>
              <a:gd name="connsiteX2" fmla="*/ 1006239 w 1378977"/>
              <a:gd name="connsiteY2" fmla="*/ 0 h 1379464"/>
              <a:gd name="connsiteX3" fmla="*/ 1378976 w 1378977"/>
              <a:gd name="connsiteY3" fmla="*/ 372737 h 1379464"/>
              <a:gd name="connsiteX4" fmla="*/ 1378977 w 1378977"/>
              <a:gd name="connsiteY4" fmla="*/ 423289 h 1379464"/>
              <a:gd name="connsiteX5" fmla="*/ 422801 w 1378977"/>
              <a:gd name="connsiteY5" fmla="*/ 1379464 h 1379464"/>
              <a:gd name="connsiteX6" fmla="*/ 372737 w 1378977"/>
              <a:gd name="connsiteY6" fmla="*/ 1379464 h 1379464"/>
              <a:gd name="connsiteX7" fmla="*/ 0 w 1378977"/>
              <a:gd name="connsiteY7" fmla="*/ 1006727 h 1379464"/>
              <a:gd name="connsiteX8" fmla="*/ 0 w 1378977"/>
              <a:gd name="connsiteY8" fmla="*/ 372737 h 1379464"/>
              <a:gd name="connsiteX9" fmla="*/ 109172 w 1378977"/>
              <a:gd name="connsiteY9" fmla="*/ 109172 h 1379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977" h="1379464">
                <a:moveTo>
                  <a:pt x="109172" y="109172"/>
                </a:moveTo>
                <a:cubicBezTo>
                  <a:pt x="176625" y="41720"/>
                  <a:pt x="269808" y="0"/>
                  <a:pt x="372737" y="0"/>
                </a:cubicBezTo>
                <a:lnTo>
                  <a:pt x="1006239" y="0"/>
                </a:lnTo>
                <a:cubicBezTo>
                  <a:pt x="1212096" y="0"/>
                  <a:pt x="1378977" y="166880"/>
                  <a:pt x="1378976" y="372737"/>
                </a:cubicBezTo>
                <a:lnTo>
                  <a:pt x="1378977" y="423289"/>
                </a:lnTo>
                <a:lnTo>
                  <a:pt x="422801" y="1379464"/>
                </a:lnTo>
                <a:lnTo>
                  <a:pt x="372737" y="1379464"/>
                </a:lnTo>
                <a:cubicBezTo>
                  <a:pt x="166880" y="1379464"/>
                  <a:pt x="0" y="1212584"/>
                  <a:pt x="0" y="1006727"/>
                </a:cubicBezTo>
                <a:lnTo>
                  <a:pt x="0" y="372737"/>
                </a:lnTo>
                <a:cubicBezTo>
                  <a:pt x="0" y="269809"/>
                  <a:pt x="41720" y="176624"/>
                  <a:pt x="109172" y="10917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E113B32-3D88-4401-BA1C-83A9A073179D}"/>
              </a:ext>
            </a:extLst>
          </p:cNvPr>
          <p:cNvSpPr txBox="1">
            <a:spLocks/>
          </p:cNvSpPr>
          <p:nvPr/>
        </p:nvSpPr>
        <p:spPr>
          <a:xfrm>
            <a:off x="838200" y="4298517"/>
            <a:ext cx="3751535" cy="157325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sed sit do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Ut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enim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ad minim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veniam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quis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nostrud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exercitation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ullamco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laboris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nisi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aliquip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678C7F6-B778-442B-8DB8-B01BA827F46C}"/>
              </a:ext>
            </a:extLst>
          </p:cNvPr>
          <p:cNvSpPr txBox="1">
            <a:spLocks/>
          </p:cNvSpPr>
          <p:nvPr/>
        </p:nvSpPr>
        <p:spPr>
          <a:xfrm>
            <a:off x="838200" y="3792371"/>
            <a:ext cx="3751535" cy="3686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800" b="1" dirty="0">
                <a:solidFill>
                  <a:schemeClr val="accent4"/>
                </a:solidFill>
              </a:rPr>
              <a:t>Choose the best course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96F8421-B438-4352-B6C0-13D7D85536D7}"/>
              </a:ext>
            </a:extLst>
          </p:cNvPr>
          <p:cNvCxnSpPr>
            <a:cxnSpLocks/>
          </p:cNvCxnSpPr>
          <p:nvPr/>
        </p:nvCxnSpPr>
        <p:spPr>
          <a:xfrm>
            <a:off x="838200" y="3175254"/>
            <a:ext cx="45720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9C0D1ED-F578-47D2-ADEF-BAA2D6D89ACB}"/>
              </a:ext>
            </a:extLst>
          </p:cNvPr>
          <p:cNvGrpSpPr/>
          <p:nvPr/>
        </p:nvGrpSpPr>
        <p:grpSpPr>
          <a:xfrm>
            <a:off x="6786307" y="624829"/>
            <a:ext cx="4561671" cy="5649921"/>
            <a:chOff x="6786307" y="624829"/>
            <a:chExt cx="4561671" cy="5649921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F16AF53-6E2F-4A0D-898C-32D244E9F60E}"/>
                </a:ext>
              </a:extLst>
            </p:cNvPr>
            <p:cNvSpPr/>
            <p:nvPr/>
          </p:nvSpPr>
          <p:spPr>
            <a:xfrm>
              <a:off x="6786307" y="624829"/>
              <a:ext cx="2118698" cy="2113689"/>
            </a:xfrm>
            <a:prstGeom prst="roundRect">
              <a:avLst>
                <a:gd name="adj" fmla="val 12788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B8C956E2-D217-428B-8ACD-5F6CC1219B82}"/>
                </a:ext>
              </a:extLst>
            </p:cNvPr>
            <p:cNvSpPr/>
            <p:nvPr/>
          </p:nvSpPr>
          <p:spPr>
            <a:xfrm>
              <a:off x="6786307" y="3104218"/>
              <a:ext cx="2118698" cy="2113689"/>
            </a:xfrm>
            <a:prstGeom prst="roundRect">
              <a:avLst>
                <a:gd name="adj" fmla="val 12788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5160B21-E648-4F18-85E1-A01753B61123}"/>
                </a:ext>
              </a:extLst>
            </p:cNvPr>
            <p:cNvSpPr/>
            <p:nvPr/>
          </p:nvSpPr>
          <p:spPr>
            <a:xfrm>
              <a:off x="9229280" y="1640094"/>
              <a:ext cx="2118698" cy="2113689"/>
            </a:xfrm>
            <a:prstGeom prst="roundRect">
              <a:avLst>
                <a:gd name="adj" fmla="val 12788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13CDA346-29F5-4976-9339-129F5FC32535}"/>
                </a:ext>
              </a:extLst>
            </p:cNvPr>
            <p:cNvSpPr/>
            <p:nvPr/>
          </p:nvSpPr>
          <p:spPr>
            <a:xfrm>
              <a:off x="9214591" y="4161061"/>
              <a:ext cx="2118698" cy="2113689"/>
            </a:xfrm>
            <a:prstGeom prst="roundRect">
              <a:avLst>
                <a:gd name="adj" fmla="val 12788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8BB91D00-CCF0-4482-9FCD-23E17B2B8A07}"/>
                </a:ext>
              </a:extLst>
            </p:cNvPr>
            <p:cNvSpPr txBox="1">
              <a:spLocks/>
            </p:cNvSpPr>
            <p:nvPr/>
          </p:nvSpPr>
          <p:spPr>
            <a:xfrm>
              <a:off x="7042612" y="2248108"/>
              <a:ext cx="1606088" cy="20589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5000"/>
                </a:lnSpc>
              </a:pPr>
              <a:r>
                <a:rPr lang="en-US" sz="12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7 Courses</a:t>
              </a:r>
            </a:p>
          </p:txBody>
        </p: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94D36717-ACCA-42D0-9BE1-7CF22A32F66D}"/>
                </a:ext>
              </a:extLst>
            </p:cNvPr>
            <p:cNvSpPr txBox="1">
              <a:spLocks/>
            </p:cNvSpPr>
            <p:nvPr/>
          </p:nvSpPr>
          <p:spPr>
            <a:xfrm>
              <a:off x="9514946" y="2597800"/>
              <a:ext cx="1606088" cy="58233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5000"/>
                </a:lnSpc>
              </a:pPr>
              <a:r>
                <a: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</a:rPr>
                <a:t>Data Science &amp; Analytics</a:t>
              </a:r>
            </a:p>
          </p:txBody>
        </p:sp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50903BD5-754F-446A-8DD7-E87A41A11360}"/>
                </a:ext>
              </a:extLst>
            </p:cNvPr>
            <p:cNvSpPr txBox="1">
              <a:spLocks/>
            </p:cNvSpPr>
            <p:nvPr/>
          </p:nvSpPr>
          <p:spPr>
            <a:xfrm>
              <a:off x="7080892" y="4607914"/>
              <a:ext cx="1606088" cy="20589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5000"/>
                </a:lnSpc>
              </a:pPr>
              <a:r>
                <a:rPr lang="en-US" sz="12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5 Courses</a:t>
              </a:r>
            </a:p>
          </p:txBody>
        </p:sp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0C13670A-5BEC-4492-9E9C-04E954DA04F9}"/>
                </a:ext>
              </a:extLst>
            </p:cNvPr>
            <p:cNvSpPr txBox="1">
              <a:spLocks/>
            </p:cNvSpPr>
            <p:nvPr/>
          </p:nvSpPr>
          <p:spPr>
            <a:xfrm>
              <a:off x="9514946" y="5768823"/>
              <a:ext cx="1606088" cy="20589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5000"/>
                </a:lnSpc>
              </a:pPr>
              <a:r>
                <a:rPr lang="en-US" sz="1200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4 Courses</a:t>
              </a:r>
            </a:p>
          </p:txBody>
        </p:sp>
        <p:pic>
          <p:nvPicPr>
            <p:cNvPr id="20" name="Graphic 19" descr="Internet with solid fill">
              <a:extLst>
                <a:ext uri="{FF2B5EF4-FFF2-40B4-BE49-F238E27FC236}">
                  <a16:creationId xmlns:a16="http://schemas.microsoft.com/office/drawing/2014/main" id="{E510241B-8D99-497A-B4F6-23B0921EB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12259" y="1846914"/>
              <a:ext cx="752740" cy="752740"/>
            </a:xfrm>
            <a:prstGeom prst="rect">
              <a:avLst/>
            </a:prstGeom>
          </p:spPr>
        </p:pic>
        <p:pic>
          <p:nvPicPr>
            <p:cNvPr id="21" name="Graphic 20" descr="Web design with solid fill">
              <a:extLst>
                <a:ext uri="{FF2B5EF4-FFF2-40B4-BE49-F238E27FC236}">
                  <a16:creationId xmlns:a16="http://schemas.microsoft.com/office/drawing/2014/main" id="{F04B46CB-0252-47D2-9721-0F3CF11A2B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516576" y="3419410"/>
              <a:ext cx="658160" cy="658160"/>
            </a:xfrm>
            <a:prstGeom prst="rect">
              <a:avLst/>
            </a:prstGeom>
          </p:spPr>
        </p:pic>
        <p:pic>
          <p:nvPicPr>
            <p:cNvPr id="22" name="Graphic 21" descr="Ui Ux with solid fill">
              <a:extLst>
                <a:ext uri="{FF2B5EF4-FFF2-40B4-BE49-F238E27FC236}">
                  <a16:creationId xmlns:a16="http://schemas.microsoft.com/office/drawing/2014/main" id="{B79AD4AE-6C71-4977-8300-9C6663B00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516576" y="961457"/>
              <a:ext cx="658160" cy="658160"/>
            </a:xfrm>
            <a:prstGeom prst="rect">
              <a:avLst/>
            </a:prstGeom>
          </p:spPr>
        </p:pic>
        <p:pic>
          <p:nvPicPr>
            <p:cNvPr id="23" name="Graphic 22" descr="List with solid fill">
              <a:extLst>
                <a:ext uri="{FF2B5EF4-FFF2-40B4-BE49-F238E27FC236}">
                  <a16:creationId xmlns:a16="http://schemas.microsoft.com/office/drawing/2014/main" id="{04ED0944-B6F9-4890-8D98-099F6DCBF8D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928446" y="4405604"/>
              <a:ext cx="658160" cy="658160"/>
            </a:xfrm>
            <a:prstGeom prst="rect">
              <a:avLst/>
            </a:prstGeom>
          </p:spPr>
        </p:pic>
      </p:grpSp>
      <p:sp>
        <p:nvSpPr>
          <p:cNvPr id="24" name="Title 1">
            <a:extLst>
              <a:ext uri="{FF2B5EF4-FFF2-40B4-BE49-F238E27FC236}">
                <a16:creationId xmlns:a16="http://schemas.microsoft.com/office/drawing/2014/main" id="{95776A41-0573-4C70-AFC1-21E918830DD3}"/>
              </a:ext>
            </a:extLst>
          </p:cNvPr>
          <p:cNvSpPr txBox="1">
            <a:spLocks/>
          </p:cNvSpPr>
          <p:nvPr/>
        </p:nvSpPr>
        <p:spPr>
          <a:xfrm>
            <a:off x="838200" y="1421748"/>
            <a:ext cx="3751535" cy="156966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Master the Skills to Drive your Career.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8E895CA-5B41-43B1-9A42-B040F9E1638E}"/>
              </a:ext>
            </a:extLst>
          </p:cNvPr>
          <p:cNvSpPr txBox="1">
            <a:spLocks/>
          </p:cNvSpPr>
          <p:nvPr/>
        </p:nvSpPr>
        <p:spPr>
          <a:xfrm>
            <a:off x="7042613" y="1643639"/>
            <a:ext cx="1606088" cy="58233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Design &amp; Experience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EEAC3DA-52AA-40EE-8D4D-AD756EC3A88D}"/>
              </a:ext>
            </a:extLst>
          </p:cNvPr>
          <p:cNvSpPr txBox="1">
            <a:spLocks/>
          </p:cNvSpPr>
          <p:nvPr/>
        </p:nvSpPr>
        <p:spPr>
          <a:xfrm>
            <a:off x="9514946" y="3231807"/>
            <a:ext cx="1606088" cy="20589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5 Courses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D6EEB9F-A921-4C02-92B2-DE4EF681DF94}"/>
              </a:ext>
            </a:extLst>
          </p:cNvPr>
          <p:cNvSpPr txBox="1">
            <a:spLocks/>
          </p:cNvSpPr>
          <p:nvPr/>
        </p:nvSpPr>
        <p:spPr>
          <a:xfrm>
            <a:off x="7042612" y="4007347"/>
            <a:ext cx="1606088" cy="58233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Computer Science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6C20DD08-30C4-4CDF-A0C2-EA6074021257}"/>
              </a:ext>
            </a:extLst>
          </p:cNvPr>
          <p:cNvSpPr txBox="1">
            <a:spLocks/>
          </p:cNvSpPr>
          <p:nvPr/>
        </p:nvSpPr>
        <p:spPr>
          <a:xfrm>
            <a:off x="9485585" y="5141094"/>
            <a:ext cx="1606088" cy="58233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Information Architecture</a:t>
            </a:r>
          </a:p>
        </p:txBody>
      </p:sp>
    </p:spTree>
    <p:extLst>
      <p:ext uri="{BB962C8B-B14F-4D97-AF65-F5344CB8AC3E}">
        <p14:creationId xmlns:p14="http://schemas.microsoft.com/office/powerpoint/2010/main" val="2262444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Marcador de posición de imagen 26">
            <a:extLst>
              <a:ext uri="{FF2B5EF4-FFF2-40B4-BE49-F238E27FC236}">
                <a16:creationId xmlns:a16="http://schemas.microsoft.com/office/drawing/2014/main" id="{6579403A-314B-F98D-B6A2-85827F3657E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5" b="15215"/>
          <a:stretch>
            <a:fillRect/>
          </a:stretch>
        </p:blipFill>
        <p:spPr/>
      </p:pic>
      <p:sp>
        <p:nvSpPr>
          <p:cNvPr id="4" name="Freeform 9">
            <a:extLst>
              <a:ext uri="{FF2B5EF4-FFF2-40B4-BE49-F238E27FC236}">
                <a16:creationId xmlns:a16="http://schemas.microsoft.com/office/drawing/2014/main" id="{6699E445-7E0B-49C5-936B-12FC4B6C4B15}"/>
              </a:ext>
            </a:extLst>
          </p:cNvPr>
          <p:cNvSpPr>
            <a:spLocks/>
          </p:cNvSpPr>
          <p:nvPr/>
        </p:nvSpPr>
        <p:spPr bwMode="auto">
          <a:xfrm flipV="1">
            <a:off x="0" y="0"/>
            <a:ext cx="12192000" cy="5727350"/>
          </a:xfrm>
          <a:custGeom>
            <a:avLst/>
            <a:gdLst>
              <a:gd name="T0" fmla="*/ 989 w 1048"/>
              <a:gd name="T1" fmla="*/ 236 h 645"/>
              <a:gd name="T2" fmla="*/ 409 w 1048"/>
              <a:gd name="T3" fmla="*/ 22 h 645"/>
              <a:gd name="T4" fmla="*/ 271 w 1048"/>
              <a:gd name="T5" fmla="*/ 42 h 645"/>
              <a:gd name="T6" fmla="*/ 59 w 1048"/>
              <a:gd name="T7" fmla="*/ 236 h 645"/>
              <a:gd name="T8" fmla="*/ 0 w 1048"/>
              <a:gd name="T9" fmla="*/ 337 h 645"/>
              <a:gd name="T10" fmla="*/ 0 w 1048"/>
              <a:gd name="T11" fmla="*/ 441 h 645"/>
              <a:gd name="T12" fmla="*/ 0 w 1048"/>
              <a:gd name="T13" fmla="*/ 480 h 645"/>
              <a:gd name="T14" fmla="*/ 0 w 1048"/>
              <a:gd name="T15" fmla="*/ 645 h 645"/>
              <a:gd name="T16" fmla="*/ 1048 w 1048"/>
              <a:gd name="T17" fmla="*/ 645 h 645"/>
              <a:gd name="T18" fmla="*/ 1048 w 1048"/>
              <a:gd name="T19" fmla="*/ 480 h 645"/>
              <a:gd name="T20" fmla="*/ 1048 w 1048"/>
              <a:gd name="T21" fmla="*/ 441 h 645"/>
              <a:gd name="T22" fmla="*/ 1048 w 1048"/>
              <a:gd name="T23" fmla="*/ 337 h 645"/>
              <a:gd name="T24" fmla="*/ 989 w 1048"/>
              <a:gd name="T25" fmla="*/ 23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48" h="645">
                <a:moveTo>
                  <a:pt x="989" y="236"/>
                </a:moveTo>
                <a:cubicBezTo>
                  <a:pt x="409" y="22"/>
                  <a:pt x="409" y="22"/>
                  <a:pt x="409" y="22"/>
                </a:cubicBezTo>
                <a:cubicBezTo>
                  <a:pt x="360" y="2"/>
                  <a:pt x="313" y="0"/>
                  <a:pt x="271" y="42"/>
                </a:cubicBezTo>
                <a:cubicBezTo>
                  <a:pt x="59" y="236"/>
                  <a:pt x="59" y="236"/>
                  <a:pt x="59" y="236"/>
                </a:cubicBezTo>
                <a:cubicBezTo>
                  <a:pt x="23" y="257"/>
                  <a:pt x="0" y="295"/>
                  <a:pt x="0" y="337"/>
                </a:cubicBezTo>
                <a:cubicBezTo>
                  <a:pt x="0" y="441"/>
                  <a:pt x="0" y="441"/>
                  <a:pt x="0" y="441"/>
                </a:cubicBezTo>
                <a:cubicBezTo>
                  <a:pt x="0" y="480"/>
                  <a:pt x="0" y="480"/>
                  <a:pt x="0" y="480"/>
                </a:cubicBezTo>
                <a:cubicBezTo>
                  <a:pt x="0" y="645"/>
                  <a:pt x="0" y="645"/>
                  <a:pt x="0" y="645"/>
                </a:cubicBezTo>
                <a:cubicBezTo>
                  <a:pt x="1048" y="645"/>
                  <a:pt x="1048" y="645"/>
                  <a:pt x="1048" y="645"/>
                </a:cubicBezTo>
                <a:cubicBezTo>
                  <a:pt x="1048" y="480"/>
                  <a:pt x="1048" y="480"/>
                  <a:pt x="1048" y="480"/>
                </a:cubicBezTo>
                <a:cubicBezTo>
                  <a:pt x="1048" y="441"/>
                  <a:pt x="1048" y="441"/>
                  <a:pt x="1048" y="441"/>
                </a:cubicBezTo>
                <a:cubicBezTo>
                  <a:pt x="1048" y="337"/>
                  <a:pt x="1048" y="337"/>
                  <a:pt x="1048" y="337"/>
                </a:cubicBezTo>
                <a:cubicBezTo>
                  <a:pt x="1048" y="295"/>
                  <a:pt x="1025" y="257"/>
                  <a:pt x="989" y="236"/>
                </a:cubicBezTo>
                <a:close/>
              </a:path>
            </a:pathLst>
          </a:custGeom>
          <a:gradFill>
            <a:gsLst>
              <a:gs pos="11000">
                <a:srgbClr val="7257FE"/>
              </a:gs>
              <a:gs pos="100000">
                <a:schemeClr val="accent6">
                  <a:lumMod val="50000"/>
                  <a:lumOff val="50000"/>
                  <a:alpha val="35000"/>
                </a:schemeClr>
              </a:gs>
            </a:gsLst>
            <a:lin ang="18900000" scaled="1"/>
          </a:gradFill>
          <a:ln>
            <a:noFill/>
          </a:ln>
          <a:effectLst>
            <a:outerShdw blurRad="254000" dist="127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6455883-4D9A-43B1-9DA9-B10A281F481D}"/>
              </a:ext>
            </a:extLst>
          </p:cNvPr>
          <p:cNvSpPr txBox="1">
            <a:spLocks/>
          </p:cNvSpPr>
          <p:nvPr/>
        </p:nvSpPr>
        <p:spPr>
          <a:xfrm>
            <a:off x="6428880" y="2188888"/>
            <a:ext cx="4914039" cy="60375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.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C0E7FD0-E08B-44B2-9F92-D946D42C22FF}"/>
              </a:ext>
            </a:extLst>
          </p:cNvPr>
          <p:cNvSpPr/>
          <p:nvPr/>
        </p:nvSpPr>
        <p:spPr>
          <a:xfrm>
            <a:off x="838200" y="3906111"/>
            <a:ext cx="2118698" cy="2113689"/>
          </a:xfrm>
          <a:prstGeom prst="roundRect">
            <a:avLst>
              <a:gd name="adj" fmla="val 12788"/>
            </a:avLst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DA92F1-51DD-4E59-B5E4-9BB634900518}"/>
              </a:ext>
            </a:extLst>
          </p:cNvPr>
          <p:cNvSpPr txBox="1">
            <a:spLocks/>
          </p:cNvSpPr>
          <p:nvPr/>
        </p:nvSpPr>
        <p:spPr>
          <a:xfrm>
            <a:off x="1066800" y="5521460"/>
            <a:ext cx="1606088" cy="2058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3 Courses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7CCD660-4BA9-49EF-A2DC-B9A6DB89891F}"/>
              </a:ext>
            </a:extLst>
          </p:cNvPr>
          <p:cNvSpPr/>
          <p:nvPr/>
        </p:nvSpPr>
        <p:spPr>
          <a:xfrm>
            <a:off x="3633540" y="3906111"/>
            <a:ext cx="2118698" cy="2113689"/>
          </a:xfrm>
          <a:prstGeom prst="roundRect">
            <a:avLst>
              <a:gd name="adj" fmla="val 12788"/>
            </a:avLst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316EFC-62EA-4382-A4E7-947CD9EEA964}"/>
              </a:ext>
            </a:extLst>
          </p:cNvPr>
          <p:cNvSpPr txBox="1">
            <a:spLocks/>
          </p:cNvSpPr>
          <p:nvPr/>
        </p:nvSpPr>
        <p:spPr>
          <a:xfrm>
            <a:off x="3889846" y="5532368"/>
            <a:ext cx="1606088" cy="2058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3 Courses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AE5A93-835A-4F00-9DDF-147A48D6DFCE}"/>
              </a:ext>
            </a:extLst>
          </p:cNvPr>
          <p:cNvSpPr/>
          <p:nvPr/>
        </p:nvSpPr>
        <p:spPr>
          <a:xfrm>
            <a:off x="6428880" y="3906111"/>
            <a:ext cx="2118698" cy="2113689"/>
          </a:xfrm>
          <a:prstGeom prst="roundRect">
            <a:avLst>
              <a:gd name="adj" fmla="val 12788"/>
            </a:avLst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A32372-640A-489A-8DC1-5080CD7C5444}"/>
              </a:ext>
            </a:extLst>
          </p:cNvPr>
          <p:cNvSpPr txBox="1">
            <a:spLocks/>
          </p:cNvSpPr>
          <p:nvPr/>
        </p:nvSpPr>
        <p:spPr>
          <a:xfrm>
            <a:off x="6685185" y="5520596"/>
            <a:ext cx="1606088" cy="2058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3 Courses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205C1BF-EF57-4AAE-A6D7-2B87B9430D85}"/>
              </a:ext>
            </a:extLst>
          </p:cNvPr>
          <p:cNvSpPr/>
          <p:nvPr/>
        </p:nvSpPr>
        <p:spPr>
          <a:xfrm>
            <a:off x="9224221" y="3906111"/>
            <a:ext cx="2118698" cy="2113689"/>
          </a:xfrm>
          <a:prstGeom prst="roundRect">
            <a:avLst>
              <a:gd name="adj" fmla="val 12788"/>
            </a:avLst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3DA7FB-6D8C-43E6-84AC-265494D3E390}"/>
              </a:ext>
            </a:extLst>
          </p:cNvPr>
          <p:cNvSpPr txBox="1">
            <a:spLocks/>
          </p:cNvSpPr>
          <p:nvPr/>
        </p:nvSpPr>
        <p:spPr>
          <a:xfrm>
            <a:off x="9480526" y="5520596"/>
            <a:ext cx="1606088" cy="2058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3 Courses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7B045C2-0B7A-4852-8CB1-8ED898507063}"/>
              </a:ext>
            </a:extLst>
          </p:cNvPr>
          <p:cNvSpPr/>
          <p:nvPr/>
        </p:nvSpPr>
        <p:spPr>
          <a:xfrm>
            <a:off x="6428879" y="1663700"/>
            <a:ext cx="3051648" cy="451747"/>
          </a:xfrm>
          <a:prstGeom prst="roundRect">
            <a:avLst>
              <a:gd name="adj" fmla="val 217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Our Popular Course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048E1B-E7C0-40B7-BD4F-D2F651D87494}"/>
              </a:ext>
            </a:extLst>
          </p:cNvPr>
          <p:cNvCxnSpPr>
            <a:cxnSpLocks/>
          </p:cNvCxnSpPr>
          <p:nvPr/>
        </p:nvCxnSpPr>
        <p:spPr>
          <a:xfrm>
            <a:off x="838200" y="2942294"/>
            <a:ext cx="45720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phic 15" descr="Architecture with solid fill">
            <a:extLst>
              <a:ext uri="{FF2B5EF4-FFF2-40B4-BE49-F238E27FC236}">
                <a16:creationId xmlns:a16="http://schemas.microsoft.com/office/drawing/2014/main" id="{B33C9A4D-2125-446E-8BD3-84F430EA9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2010" y="4150784"/>
            <a:ext cx="711078" cy="711078"/>
          </a:xfrm>
          <a:prstGeom prst="rect">
            <a:avLst/>
          </a:prstGeom>
        </p:spPr>
      </p:pic>
      <p:pic>
        <p:nvPicPr>
          <p:cNvPr id="17" name="Graphic 16" descr="Internet with solid fill">
            <a:extLst>
              <a:ext uri="{FF2B5EF4-FFF2-40B4-BE49-F238E27FC236}">
                <a16:creationId xmlns:a16="http://schemas.microsoft.com/office/drawing/2014/main" id="{E5630378-5336-4BAB-92C7-D57CD384B7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11859" y="4129953"/>
            <a:ext cx="752740" cy="752740"/>
          </a:xfrm>
          <a:prstGeom prst="rect">
            <a:avLst/>
          </a:prstGeom>
        </p:spPr>
      </p:pic>
      <p:pic>
        <p:nvPicPr>
          <p:cNvPr id="18" name="Graphic 17" descr="Closed book with solid fill">
            <a:extLst>
              <a:ext uri="{FF2B5EF4-FFF2-40B4-BE49-F238E27FC236}">
                <a16:creationId xmlns:a16="http://schemas.microsoft.com/office/drawing/2014/main" id="{B867454F-3307-49E6-A68B-AB64637056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02985" y="4216418"/>
            <a:ext cx="579810" cy="579810"/>
          </a:xfrm>
          <a:prstGeom prst="rect">
            <a:avLst/>
          </a:prstGeom>
        </p:spPr>
      </p:pic>
      <p:pic>
        <p:nvPicPr>
          <p:cNvPr id="19" name="Graphic 18" descr="Web design with solid fill">
            <a:extLst>
              <a:ext uri="{FF2B5EF4-FFF2-40B4-BE49-F238E27FC236}">
                <a16:creationId xmlns:a16="http://schemas.microsoft.com/office/drawing/2014/main" id="{5E0FFA5B-99CA-4D81-AC33-9306D8F9B2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954490" y="4177243"/>
            <a:ext cx="658160" cy="65816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73C05F3-3013-4293-8AA0-146E3C1E2DB6}"/>
              </a:ext>
            </a:extLst>
          </p:cNvPr>
          <p:cNvSpPr txBox="1">
            <a:spLocks/>
          </p:cNvSpPr>
          <p:nvPr/>
        </p:nvSpPr>
        <p:spPr>
          <a:xfrm>
            <a:off x="838200" y="1130650"/>
            <a:ext cx="4921902" cy="16619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10000"/>
                    </a:prstClr>
                  </a:outerShdw>
                </a:effectLst>
              </a:rPr>
              <a:t>Learn the Skills you Need to Succeed Today.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708F26-00ED-4C96-B265-BDE6CA3C9FF2}"/>
              </a:ext>
            </a:extLst>
          </p:cNvPr>
          <p:cNvSpPr txBox="1">
            <a:spLocks/>
          </p:cNvSpPr>
          <p:nvPr/>
        </p:nvSpPr>
        <p:spPr>
          <a:xfrm>
            <a:off x="1094505" y="4922953"/>
            <a:ext cx="1606088" cy="58233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Interior &amp; Architect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56ED70-7B57-4427-89C3-585BD8EA9244}"/>
              </a:ext>
            </a:extLst>
          </p:cNvPr>
          <p:cNvSpPr txBox="1">
            <a:spLocks/>
          </p:cNvSpPr>
          <p:nvPr/>
        </p:nvSpPr>
        <p:spPr>
          <a:xfrm>
            <a:off x="3889846" y="4938257"/>
            <a:ext cx="1606088" cy="58233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Project Management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F9B1BE8-C3E9-4413-ACD2-735BC4364269}"/>
              </a:ext>
            </a:extLst>
          </p:cNvPr>
          <p:cNvSpPr txBox="1">
            <a:spLocks/>
          </p:cNvSpPr>
          <p:nvPr/>
        </p:nvSpPr>
        <p:spPr>
          <a:xfrm>
            <a:off x="6685186" y="4930045"/>
            <a:ext cx="1606088" cy="58233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Web Development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66E66CF-F3E0-4477-B9DC-EBCF44D6EACE}"/>
              </a:ext>
            </a:extLst>
          </p:cNvPr>
          <p:cNvSpPr txBox="1">
            <a:spLocks/>
          </p:cNvSpPr>
          <p:nvPr/>
        </p:nvSpPr>
        <p:spPr>
          <a:xfrm>
            <a:off x="9480526" y="4938257"/>
            <a:ext cx="1606088" cy="58233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Computer Science</a:t>
            </a:r>
          </a:p>
        </p:txBody>
      </p:sp>
    </p:spTree>
    <p:extLst>
      <p:ext uri="{BB962C8B-B14F-4D97-AF65-F5344CB8AC3E}">
        <p14:creationId xmlns:p14="http://schemas.microsoft.com/office/powerpoint/2010/main" val="3027655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dukad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878EB"/>
      </a:accent1>
      <a:accent2>
        <a:srgbClr val="1DC295"/>
      </a:accent2>
      <a:accent3>
        <a:srgbClr val="FFA100"/>
      </a:accent3>
      <a:accent4>
        <a:srgbClr val="F14D5D"/>
      </a:accent4>
      <a:accent5>
        <a:srgbClr val="7030A0"/>
      </a:accent5>
      <a:accent6>
        <a:srgbClr val="023160"/>
      </a:accent6>
      <a:hlink>
        <a:srgbClr val="2878EB"/>
      </a:hlink>
      <a:folHlink>
        <a:srgbClr val="F14D5D"/>
      </a:folHlink>
    </a:clrScheme>
    <a:fontScheme name="M &amp; Lato">
      <a:majorFont>
        <a:latin typeface="Montserrat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878E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3622</TotalTime>
  <Words>1895</Words>
  <Application>Microsoft Office PowerPoint</Application>
  <PresentationFormat>Widescreen</PresentationFormat>
  <Paragraphs>315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Arial</vt:lpstr>
      <vt:lpstr>Calibri</vt:lpstr>
      <vt:lpstr>Lato</vt:lpstr>
      <vt:lpstr>Lato Bold</vt:lpstr>
      <vt:lpstr>Montserrat</vt:lpstr>
      <vt:lpstr>Open Sans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Best Course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 24slides5</dc:creator>
  <cp:lastModifiedBy>Romer Corporán Aquino</cp:lastModifiedBy>
  <cp:revision>117</cp:revision>
  <dcterms:created xsi:type="dcterms:W3CDTF">2021-08-17T11:56:18Z</dcterms:created>
  <dcterms:modified xsi:type="dcterms:W3CDTF">2025-08-28T22:11:45Z</dcterms:modified>
</cp:coreProperties>
</file>